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897-21CB-4D80-9D5F-1E4004C953B5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BA61477-210E-444D-B041-6BE67CBB3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897-21CB-4D80-9D5F-1E4004C953B5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61477-210E-444D-B041-6BE67CBB3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897-21CB-4D80-9D5F-1E4004C953B5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61477-210E-444D-B041-6BE67CBB3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897-21CB-4D80-9D5F-1E4004C953B5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BA61477-210E-444D-B041-6BE67CBB3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897-21CB-4D80-9D5F-1E4004C953B5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61477-210E-444D-B041-6BE67CBB3A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897-21CB-4D80-9D5F-1E4004C953B5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61477-210E-444D-B041-6BE67CBB3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897-21CB-4D80-9D5F-1E4004C953B5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BA61477-210E-444D-B041-6BE67CBB3A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897-21CB-4D80-9D5F-1E4004C953B5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61477-210E-444D-B041-6BE67CBB3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897-21CB-4D80-9D5F-1E4004C953B5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61477-210E-444D-B041-6BE67CBB3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897-21CB-4D80-9D5F-1E4004C953B5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61477-210E-444D-B041-6BE67CBB3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BD897-21CB-4D80-9D5F-1E4004C953B5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61477-210E-444D-B041-6BE67CBB3A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08BD897-21CB-4D80-9D5F-1E4004C953B5}" type="datetimeFigureOut">
              <a:rPr lang="ru-RU" smtClean="0"/>
              <a:pPr/>
              <a:t>10.04.2020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BA61477-210E-444D-B041-6BE67CBB3A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0"/>
            <a:ext cx="8458200" cy="12223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            </a:t>
            </a:r>
            <a:r>
              <a:rPr lang="ru-RU" sz="5400" b="1" cap="none" dirty="0" smtClean="0">
                <a:ln w="1905">
                  <a:solidFill>
                    <a:srgbClr val="C00000"/>
                  </a:solidFill>
                </a:ln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Как сделать с</a:t>
            </a:r>
            <a:r>
              <a:rPr lang="ru-RU" sz="5400" b="1" cap="none" dirty="0" smtClean="0">
                <a:ln w="1905">
                  <a:solidFill>
                    <a:srgbClr val="C00000"/>
                  </a:solidFill>
                </a:ln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обаку </a:t>
            </a:r>
            <a:r>
              <a:rPr lang="ru-RU" sz="5400" b="1" cap="none" dirty="0" smtClean="0">
                <a:ln w="1905">
                  <a:solidFill>
                    <a:srgbClr val="C00000"/>
                  </a:solidFill>
                </a:ln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из </a:t>
            </a:r>
            <a:r>
              <a:rPr lang="ru-RU" sz="5400" b="1" cap="none" dirty="0" smtClean="0">
                <a:ln w="1905">
                  <a:solidFill>
                    <a:srgbClr val="C00000"/>
                  </a:solidFill>
                </a:ln>
                <a:solidFill>
                  <a:schemeClr val="accent3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пластилина?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3555" name="Picture 3" descr="Хаски из пластилин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785926"/>
            <a:ext cx="3571868" cy="2678901"/>
          </a:xfrm>
          <a:prstGeom prst="rect">
            <a:avLst/>
          </a:prstGeom>
          <a:noFill/>
        </p:spPr>
      </p:pic>
      <p:pic>
        <p:nvPicPr>
          <p:cNvPr id="23557" name="Picture 5" descr="Такса из пластилин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1785926"/>
            <a:ext cx="3500462" cy="2625347"/>
          </a:xfrm>
          <a:prstGeom prst="rect">
            <a:avLst/>
          </a:prstGeom>
          <a:noFill/>
        </p:spPr>
      </p:pic>
      <p:pic>
        <p:nvPicPr>
          <p:cNvPr id="23559" name="Picture 7" descr="Собака из пластилина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12" y="3714752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6019800"/>
            <a:ext cx="8686800" cy="838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358246" cy="178595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Шаг 6. Далее лепим ушки. Скатываем из коричневого и белого пластилина по два шарика. Соединяем белые детали с коричневыми и расплющиваем их в </a:t>
            </a:r>
            <a:r>
              <a:rPr lang="ru-RU" sz="2400" b="1" dirty="0" smtClean="0">
                <a:solidFill>
                  <a:schemeClr val="tx1"/>
                </a:solidFill>
              </a:rPr>
              <a:t>лепешки.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Формируем из них треугольные заготовки, а после присоединяем их к голове.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sobaka-iz-plastilina8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000372"/>
            <a:ext cx="3857652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sobaka-iz-plastilina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3000372"/>
            <a:ext cx="4071966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019800"/>
            <a:ext cx="8686800" cy="838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572560" cy="928694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Шаг 7. </a:t>
            </a:r>
            <a:r>
              <a:rPr lang="ru-RU" sz="2400" b="1" dirty="0" smtClean="0">
                <a:solidFill>
                  <a:schemeClr val="tx1"/>
                </a:solidFill>
              </a:rPr>
              <a:t>Далее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делаем туловище животного. Скатываем каплеобразную заготовку, ее верхнюю часть немного выгибаем.</a:t>
            </a:r>
          </a:p>
        </p:txBody>
      </p:sp>
      <p:pic>
        <p:nvPicPr>
          <p:cNvPr id="4" name="Рисунок 3" descr="sobaka-iz-plastilina1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357430"/>
            <a:ext cx="4714908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019800"/>
            <a:ext cx="8686800" cy="838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277252" cy="78581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Фиксируем в верхушке туловища зубочистку и присоединяем сверху голову.</a:t>
            </a:r>
          </a:p>
          <a:p>
            <a:endParaRPr lang="ru-RU" dirty="0"/>
          </a:p>
        </p:txBody>
      </p:sp>
      <p:pic>
        <p:nvPicPr>
          <p:cNvPr id="4" name="Рисунок 3" descr="sobaka-iz-plastilina1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500306"/>
            <a:ext cx="3857652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sobaka-iz-plastilina1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2571744"/>
            <a:ext cx="4143404" cy="3287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6019800"/>
            <a:ext cx="8686800" cy="838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705880" cy="78581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Шаг 8. Из белой массы формируем овал, расплющиваем его и крепим к передней части туловища.</a:t>
            </a:r>
          </a:p>
          <a:p>
            <a:endParaRPr lang="ru-RU" dirty="0"/>
          </a:p>
        </p:txBody>
      </p:sp>
      <p:pic>
        <p:nvPicPr>
          <p:cNvPr id="4" name="Рисунок 3" descr="sobaka-iz-plastilina1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857364"/>
            <a:ext cx="5072098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6019800"/>
            <a:ext cx="8686800" cy="838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05880" cy="1357322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Шаг 9. Для изготовления передних лап понадобятся коричневые колбаски, а для задних лап – шарики. Крепим их к туловищу собаки. Дополняем их кончики белыми шариками. Прорезаем их кончиком </a:t>
            </a:r>
            <a:r>
              <a:rPr lang="ru-RU" sz="2400" b="1" dirty="0" smtClean="0">
                <a:solidFill>
                  <a:schemeClr val="tx1"/>
                </a:solidFill>
              </a:rPr>
              <a:t>стеки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  <p:pic>
        <p:nvPicPr>
          <p:cNvPr id="4" name="Рисунок 3" descr="sobaka-iz-plastilina1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571744"/>
            <a:ext cx="5429288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857892"/>
            <a:ext cx="8686800" cy="838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05880" cy="500065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Шаг 10. </a:t>
            </a:r>
            <a:r>
              <a:rPr lang="ru-RU" sz="2400" b="1" dirty="0" smtClean="0">
                <a:solidFill>
                  <a:schemeClr val="tx1"/>
                </a:solidFill>
              </a:rPr>
              <a:t>И</a:t>
            </a:r>
            <a:r>
              <a:rPr lang="ru-RU" sz="2400" b="1" dirty="0" smtClean="0">
                <a:solidFill>
                  <a:schemeClr val="tx1"/>
                </a:solidFill>
              </a:rPr>
              <a:t>з </a:t>
            </a:r>
            <a:r>
              <a:rPr lang="ru-RU" sz="2400" b="1" dirty="0" smtClean="0">
                <a:solidFill>
                  <a:schemeClr val="tx1"/>
                </a:solidFill>
              </a:rPr>
              <a:t>колбаски коричневого тона </a:t>
            </a:r>
            <a:r>
              <a:rPr lang="ru-RU" sz="2400" b="1" dirty="0" smtClean="0">
                <a:solidFill>
                  <a:schemeClr val="tx1"/>
                </a:solidFill>
              </a:rPr>
              <a:t>делаем  </a:t>
            </a:r>
            <a:r>
              <a:rPr lang="ru-RU" sz="2400" b="1" dirty="0" smtClean="0">
                <a:solidFill>
                  <a:schemeClr val="tx1"/>
                </a:solidFill>
              </a:rPr>
              <a:t>хвостик.</a:t>
            </a:r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sobaka-iz-plastilina1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785926"/>
            <a:ext cx="5500726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019800"/>
            <a:ext cx="8686800" cy="838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8705880" cy="928694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Шаг 11. Язык </a:t>
            </a:r>
            <a:r>
              <a:rPr lang="ru-RU" sz="2400" b="1" dirty="0" smtClean="0">
                <a:solidFill>
                  <a:schemeClr val="tx1"/>
                </a:solidFill>
              </a:rPr>
              <a:t>делаем </a:t>
            </a:r>
            <a:r>
              <a:rPr lang="ru-RU" sz="2400" b="1" dirty="0" smtClean="0">
                <a:solidFill>
                  <a:schemeClr val="tx1"/>
                </a:solidFill>
              </a:rPr>
              <a:t>из красного шарика. Крепим его к белой области мордашки, предварительно расплющив его </a:t>
            </a:r>
            <a:r>
              <a:rPr lang="ru-RU" sz="2400" b="1" dirty="0" smtClean="0">
                <a:solidFill>
                  <a:schemeClr val="tx1"/>
                </a:solidFill>
              </a:rPr>
              <a:t>шпажкой/стекой.</a:t>
            </a:r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sobaka-iz-plastilina1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928802"/>
            <a:ext cx="5286412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6019800"/>
            <a:ext cx="8686800" cy="838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290"/>
            <a:ext cx="8429684" cy="928694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Шаг 12. </a:t>
            </a:r>
            <a:r>
              <a:rPr lang="ru-RU" sz="2400" b="1" dirty="0" smtClean="0">
                <a:solidFill>
                  <a:schemeClr val="tx1"/>
                </a:solidFill>
              </a:rPr>
              <a:t>И</a:t>
            </a:r>
            <a:r>
              <a:rPr lang="ru-RU" sz="2400" b="1" dirty="0" smtClean="0">
                <a:solidFill>
                  <a:schemeClr val="tx1"/>
                </a:solidFill>
              </a:rPr>
              <a:t>з </a:t>
            </a:r>
            <a:r>
              <a:rPr lang="ru-RU" sz="2400" b="1" dirty="0" smtClean="0">
                <a:solidFill>
                  <a:schemeClr val="tx1"/>
                </a:solidFill>
              </a:rPr>
              <a:t>красной массы слепим ошейник. В углублении прокалываем маленькие дырочки.</a:t>
            </a:r>
          </a:p>
          <a:p>
            <a:endParaRPr lang="ru-RU" dirty="0"/>
          </a:p>
        </p:txBody>
      </p:sp>
      <p:pic>
        <p:nvPicPr>
          <p:cNvPr id="4" name="Рисунок 3" descr="sobaka-iz-plastilina17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928802"/>
            <a:ext cx="5643602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019800"/>
            <a:ext cx="8686800" cy="8382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1643074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Шаг 13. Теперь имитируем фактуру шерсти. </a:t>
            </a:r>
            <a:r>
              <a:rPr lang="ru-RU" sz="2400" b="1" dirty="0" smtClean="0">
                <a:solidFill>
                  <a:schemeClr val="tx1"/>
                </a:solidFill>
              </a:rPr>
              <a:t>Стекой</a:t>
            </a: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надрезаем верхнюю часть хвостика. После чего шпажкой по всей поверхности поделки создаем множество </a:t>
            </a:r>
            <a:r>
              <a:rPr lang="ru-RU" sz="2400" b="1" dirty="0" err="1" smtClean="0">
                <a:solidFill>
                  <a:schemeClr val="tx1"/>
                </a:solidFill>
              </a:rPr>
              <a:t>полосочек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Шаг 14. Украсим ушко песика </a:t>
            </a:r>
            <a:r>
              <a:rPr lang="ru-RU" sz="2400" b="1" dirty="0" smtClean="0">
                <a:solidFill>
                  <a:schemeClr val="tx1"/>
                </a:solidFill>
              </a:rPr>
              <a:t>пластилиновым цветочком.</a:t>
            </a:r>
            <a:endParaRPr lang="ru-RU" sz="2400" b="1" dirty="0" smtClean="0">
              <a:solidFill>
                <a:schemeClr val="tx1"/>
              </a:solidFill>
            </a:endParaRPr>
          </a:p>
          <a:p>
            <a:endParaRPr lang="ru-RU" sz="2000" dirty="0" smtClean="0">
              <a:solidFill>
                <a:schemeClr val="tx1"/>
              </a:solidFill>
            </a:endParaRPr>
          </a:p>
          <a:p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sobaka-iz-plastilina18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928934"/>
            <a:ext cx="3714776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sobaka-iz-plastilina2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2857496"/>
            <a:ext cx="3736209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8705880" cy="660392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                    </a:t>
            </a:r>
            <a:r>
              <a:rPr lang="ru-RU" sz="4000" b="1" dirty="0" smtClean="0">
                <a:latin typeface="+mj-lt"/>
              </a:rPr>
              <a:t>Собачка готова!</a:t>
            </a:r>
          </a:p>
          <a:p>
            <a:endParaRPr lang="ru-RU" dirty="0"/>
          </a:p>
        </p:txBody>
      </p:sp>
      <p:pic>
        <p:nvPicPr>
          <p:cNvPr id="4" name="Рисунок 3" descr="sobaka-iz-plastilina2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785926"/>
            <a:ext cx="571504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4071942"/>
            <a:ext cx="7572428" cy="257176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Вот уже в течение нескольких веков собака является для человека самым преданным другом, помощником и спутником во многих делах. Представить нашу жизнь без таких замечательных животных просто невозможно. Поэтому наш сегодняшний фото-урок будет посвящен лепке собаки из пластилина. Детвора с легкостью сможет выполнить все этапы работы, однако </a:t>
            </a:r>
            <a:r>
              <a:rPr lang="ru-RU" b="1" dirty="0" smtClean="0">
                <a:solidFill>
                  <a:schemeClr val="tx1"/>
                </a:solidFill>
              </a:rPr>
              <a:t>помощь </a:t>
            </a:r>
            <a:r>
              <a:rPr lang="ru-RU" b="1" dirty="0" smtClean="0">
                <a:solidFill>
                  <a:schemeClr val="tx1"/>
                </a:solidFill>
              </a:rPr>
              <a:t>родителей все же может понадобиться.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Собака из пластилин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0"/>
            <a:ext cx="5857916" cy="4000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214554"/>
            <a:ext cx="214314" cy="7431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0"/>
            <a:ext cx="8196290" cy="2857496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3800" b="1" dirty="0" smtClean="0">
                <a:solidFill>
                  <a:schemeClr val="tx1"/>
                </a:solidFill>
              </a:rPr>
              <a:t>Для лепки собачки нужно </a:t>
            </a:r>
            <a:r>
              <a:rPr lang="ru-RU" sz="3800" b="1" dirty="0" smtClean="0">
                <a:solidFill>
                  <a:schemeClr val="tx1"/>
                </a:solidFill>
              </a:rPr>
              <a:t>приготовить </a:t>
            </a:r>
            <a:r>
              <a:rPr lang="ru-RU" sz="3800" b="1" dirty="0" smtClean="0">
                <a:solidFill>
                  <a:schemeClr val="tx1"/>
                </a:solidFill>
              </a:rPr>
              <a:t>некоторые материалы:</a:t>
            </a:r>
          </a:p>
          <a:p>
            <a:pPr lvl="0" algn="just"/>
            <a:r>
              <a:rPr lang="ru-RU" sz="3800" b="1" dirty="0" smtClean="0">
                <a:solidFill>
                  <a:schemeClr val="tx1"/>
                </a:solidFill>
              </a:rPr>
              <a:t>пластилин коричневого, черного, белого, красного и </a:t>
            </a:r>
            <a:r>
              <a:rPr lang="ru-RU" sz="3800" b="1" dirty="0" err="1" smtClean="0">
                <a:solidFill>
                  <a:schemeClr val="tx1"/>
                </a:solidFill>
              </a:rPr>
              <a:t>голубого</a:t>
            </a:r>
            <a:r>
              <a:rPr lang="ru-RU" sz="3800" b="1" dirty="0" smtClean="0">
                <a:solidFill>
                  <a:schemeClr val="tx1"/>
                </a:solidFill>
              </a:rPr>
              <a:t> цвета;</a:t>
            </a:r>
          </a:p>
          <a:p>
            <a:pPr lvl="0" algn="just"/>
            <a:r>
              <a:rPr lang="ru-RU" sz="3800" b="1" dirty="0" smtClean="0">
                <a:solidFill>
                  <a:schemeClr val="tx1"/>
                </a:solidFill>
              </a:rPr>
              <a:t>маленькие ножницы;</a:t>
            </a:r>
          </a:p>
          <a:p>
            <a:pPr lvl="0" algn="just"/>
            <a:r>
              <a:rPr lang="ru-RU" sz="3800" b="1" dirty="0" smtClean="0">
                <a:solidFill>
                  <a:schemeClr val="tx1"/>
                </a:solidFill>
              </a:rPr>
              <a:t>одна зубочистка;</a:t>
            </a:r>
          </a:p>
          <a:p>
            <a:pPr lvl="0" algn="just"/>
            <a:r>
              <a:rPr lang="ru-RU" sz="3800" b="1" dirty="0" smtClean="0">
                <a:solidFill>
                  <a:schemeClr val="tx1"/>
                </a:solidFill>
              </a:rPr>
              <a:t>деревянная шпажка;</a:t>
            </a:r>
          </a:p>
          <a:p>
            <a:pPr lvl="0" algn="just"/>
            <a:r>
              <a:rPr lang="ru-RU" sz="3800" b="1" dirty="0" smtClean="0">
                <a:solidFill>
                  <a:schemeClr val="tx1"/>
                </a:solidFill>
              </a:rPr>
              <a:t>стека.</a:t>
            </a:r>
          </a:p>
        </p:txBody>
      </p:sp>
      <p:pic>
        <p:nvPicPr>
          <p:cNvPr id="4" name="Рисунок 3" descr="sobaka-iz-plastilina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857496"/>
            <a:ext cx="5786478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600844"/>
            <a:ext cx="8348690" cy="2571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85728"/>
            <a:ext cx="8215370" cy="2143140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Шаг 1. Выбираем из пластилинового набора коричневый брусочек, разминаем его и скатываем в шар. Далее из шарика нужно сформировать две заготовки. Одну из них </a:t>
            </a:r>
            <a:r>
              <a:rPr lang="ru-RU" sz="2400" b="1" dirty="0" smtClean="0">
                <a:solidFill>
                  <a:schemeClr val="tx1"/>
                </a:solidFill>
              </a:rPr>
              <a:t>делаем </a:t>
            </a:r>
            <a:r>
              <a:rPr lang="ru-RU" sz="2400" b="1" dirty="0" smtClean="0">
                <a:solidFill>
                  <a:schemeClr val="tx1"/>
                </a:solidFill>
              </a:rPr>
              <a:t>немного меньшего диаметра.</a:t>
            </a:r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sobaka-iz-plastilina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143116"/>
            <a:ext cx="5572164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3872" y="6643710"/>
            <a:ext cx="8420128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358246" cy="1143008"/>
          </a:xfrm>
        </p:spPr>
        <p:txBody>
          <a:bodyPr/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Шаг 2. Сначала создадим глаза и мордочку. Пальцами делаем два углубления на меньшем шарике</a:t>
            </a:r>
          </a:p>
          <a:p>
            <a:endParaRPr lang="ru-RU" dirty="0"/>
          </a:p>
        </p:txBody>
      </p:sp>
      <p:pic>
        <p:nvPicPr>
          <p:cNvPr id="4" name="Рисунок 3" descr="sobaka-iz-plastilina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428736"/>
            <a:ext cx="5786478" cy="52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0996" y="6529406"/>
            <a:ext cx="8563004" cy="3285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05880" cy="1500198"/>
          </a:xfrm>
        </p:spPr>
        <p:txBody>
          <a:bodyPr/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Прикрепляем к ямкам белые кружочки и осторожно вдавливаем их подушечкой пальца</a:t>
            </a:r>
          </a:p>
          <a:p>
            <a:endParaRPr lang="ru-RU" dirty="0"/>
          </a:p>
        </p:txBody>
      </p:sp>
      <p:pic>
        <p:nvPicPr>
          <p:cNvPr id="4" name="Рисунок 3" descr="sobaka-iz-plastilina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500174"/>
            <a:ext cx="6000792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019800"/>
            <a:ext cx="8686800" cy="8382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52"/>
            <a:ext cx="8643998" cy="1357322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Шаг 3. После чего добавляем белую мордочку овальной формы. Присоединяем ее к центру мордашки и разравниваем ее контур пальцами</a:t>
            </a:r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sobaka-iz-plastilina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571612"/>
            <a:ext cx="6143668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6019800"/>
            <a:ext cx="8686800" cy="838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563004" cy="64294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Шаг 4. Сверху прилепим маленьких черный нос.</a:t>
            </a:r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sobaka-iz-plastilina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571612"/>
            <a:ext cx="6357982" cy="4929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6019800"/>
            <a:ext cx="8686800" cy="838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501122" cy="178595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Шаг 5. Возвращаемся к созданию глазок. Приготовим два </a:t>
            </a:r>
            <a:r>
              <a:rPr lang="ru-RU" sz="2400" b="1" dirty="0" err="1" smtClean="0">
                <a:solidFill>
                  <a:schemeClr val="tx1"/>
                </a:solidFill>
              </a:rPr>
              <a:t>голубых</a:t>
            </a:r>
            <a:r>
              <a:rPr lang="ru-RU" sz="2400" b="1" dirty="0" smtClean="0">
                <a:solidFill>
                  <a:schemeClr val="tx1"/>
                </a:solidFill>
              </a:rPr>
              <a:t> и черных мини-кружочка и два крошечных белых шарика для создания бликов.</a:t>
            </a:r>
          </a:p>
          <a:p>
            <a:pPr algn="just"/>
            <a:r>
              <a:rPr lang="ru-RU" sz="2400" b="1" dirty="0" smtClean="0">
                <a:solidFill>
                  <a:schemeClr val="tx1"/>
                </a:solidFill>
              </a:rPr>
              <a:t> Собираем из деталей глазки, а после фиксируем их в углублениях на мордочке.</a:t>
            </a:r>
          </a:p>
          <a:p>
            <a:endParaRPr lang="ru-RU" dirty="0"/>
          </a:p>
        </p:txBody>
      </p:sp>
      <p:pic>
        <p:nvPicPr>
          <p:cNvPr id="4" name="Рисунок 3" descr="sobaka-iz-plastilina7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285992"/>
            <a:ext cx="5500726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95</TotalTime>
  <Words>431</Words>
  <Application>Microsoft Office PowerPoint</Application>
  <PresentationFormat>Экран (4:3)</PresentationFormat>
  <Paragraphs>28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Трек</vt:lpstr>
      <vt:lpstr>             Как сделать собаку из пластилина?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Собака из пластилина</dc:title>
  <dc:creator>kila</dc:creator>
  <cp:lastModifiedBy>валерий шамро</cp:lastModifiedBy>
  <cp:revision>13</cp:revision>
  <dcterms:created xsi:type="dcterms:W3CDTF">2020-04-10T06:59:48Z</dcterms:created>
  <dcterms:modified xsi:type="dcterms:W3CDTF">2020-04-10T12:02:05Z</dcterms:modified>
</cp:coreProperties>
</file>