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0" r:id="rId6"/>
    <p:sldId id="271" r:id="rId7"/>
    <p:sldId id="258" r:id="rId8"/>
    <p:sldId id="259" r:id="rId9"/>
    <p:sldId id="260" r:id="rId10"/>
    <p:sldId id="261" r:id="rId11"/>
    <p:sldId id="276" r:id="rId12"/>
    <p:sldId id="273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19" d="100"/>
          <a:sy n="11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3B43-3CF5-4877-B6E9-EE2FAFC8165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817-621D-40BC-B735-AD17A139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5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817-621D-40BC-B735-AD17A13978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8.png"/><Relationship Id="rId5" Type="http://schemas.openxmlformats.org/officeDocument/2006/relationships/image" Target="../media/image21.png"/><Relationship Id="rId1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0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image" Target="../media/image3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4.png"/><Relationship Id="rId5" Type="http://schemas.openxmlformats.org/officeDocument/2006/relationships/image" Target="../media/image56.png"/><Relationship Id="rId15" Type="http://schemas.openxmlformats.org/officeDocument/2006/relationships/image" Target="../media/image18.png"/><Relationship Id="rId10" Type="http://schemas.openxmlformats.org/officeDocument/2006/relationships/image" Target="../media/image45.pn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8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4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85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2" Type="http://schemas.openxmlformats.org/officeDocument/2006/relationships/image" Target="../media/image5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47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67.png"/><Relationship Id="rId2" Type="http://schemas.openxmlformats.org/officeDocument/2006/relationships/image" Target="../media/image2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slide" Target="slide2.xml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8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8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16.png"/><Relationship Id="rId21" Type="http://schemas.openxmlformats.org/officeDocument/2006/relationships/slide" Target="slide15.xml"/><Relationship Id="rId34" Type="http://schemas.openxmlformats.org/officeDocument/2006/relationships/slide" Target="slide28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8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openxmlformats.org/officeDocument/2006/relationships/image" Target="../media/image5.png"/><Relationship Id="rId35" Type="http://schemas.openxmlformats.org/officeDocument/2006/relationships/image" Target="../media/image18.png"/><Relationship Id="rId8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9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1.png"/><Relationship Id="rId3" Type="http://schemas.openxmlformats.org/officeDocument/2006/relationships/image" Target="../media/image73.png"/><Relationship Id="rId7" Type="http://schemas.openxmlformats.org/officeDocument/2006/relationships/image" Target="../media/image36.png"/><Relationship Id="rId12" Type="http://schemas.openxmlformats.org/officeDocument/2006/relationships/image" Target="../media/image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4.png"/><Relationship Id="rId5" Type="http://schemas.openxmlformats.org/officeDocument/2006/relationships/image" Target="../media/image56.png"/><Relationship Id="rId15" Type="http://schemas.openxmlformats.org/officeDocument/2006/relationships/image" Target="../media/image28.png"/><Relationship Id="rId10" Type="http://schemas.openxmlformats.org/officeDocument/2006/relationships/image" Target="../media/image45.pn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9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4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95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7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2" Type="http://schemas.openxmlformats.org/officeDocument/2006/relationships/image" Target="../media/image5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47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9.png"/><Relationship Id="rId3" Type="http://schemas.openxmlformats.org/officeDocument/2006/relationships/image" Target="../media/image73.png"/><Relationship Id="rId7" Type="http://schemas.openxmlformats.org/officeDocument/2006/relationships/image" Target="../media/image36.png"/><Relationship Id="rId12" Type="http://schemas.openxmlformats.org/officeDocument/2006/relationships/image" Target="../media/image11.png"/><Relationship Id="rId2" Type="http://schemas.openxmlformats.org/officeDocument/2006/relationships/image" Target="../media/image7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4.png"/><Relationship Id="rId5" Type="http://schemas.openxmlformats.org/officeDocument/2006/relationships/image" Target="../media/image56.png"/><Relationship Id="rId15" Type="http://schemas.openxmlformats.org/officeDocument/2006/relationships/slide" Target="slide2.xml"/><Relationship Id="rId10" Type="http://schemas.openxmlformats.org/officeDocument/2006/relationships/image" Target="../media/image45.pn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01.png"/><Relationship Id="rId9" Type="http://schemas.openxmlformats.org/officeDocument/2006/relationships/image" Target="../media/image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28.png"/><Relationship Id="rId2" Type="http://schemas.openxmlformats.org/officeDocument/2006/relationships/image" Target="../media/image29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9.png"/><Relationship Id="rId1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image" Target="../media/image42.pn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5" Type="http://schemas.openxmlformats.org/officeDocument/2006/relationships/image" Target="../media/image51.jpe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.png"/><Relationship Id="rId18" Type="http://schemas.openxmlformats.org/officeDocument/2006/relationships/image" Target="../media/image2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17" Type="http://schemas.openxmlformats.org/officeDocument/2006/relationships/slide" Target="slide2.xml"/><Relationship Id="rId2" Type="http://schemas.openxmlformats.org/officeDocument/2006/relationships/image" Target="../media/image5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image" Target="../media/image4.png"/><Relationship Id="rId19" Type="http://schemas.openxmlformats.org/officeDocument/2006/relationships/image" Target="../media/image41.png"/><Relationship Id="rId4" Type="http://schemas.openxmlformats.org/officeDocument/2006/relationships/image" Target="../media/image47.png"/><Relationship Id="rId9" Type="http://schemas.openxmlformats.org/officeDocument/2006/relationships/image" Target="../media/image9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1.png"/><Relationship Id="rId18" Type="http://schemas.openxmlformats.org/officeDocument/2006/relationships/slide" Target="slide2.xml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67.png"/><Relationship Id="rId17" Type="http://schemas.openxmlformats.org/officeDocument/2006/relationships/image" Target="../media/image71.jpeg"/><Relationship Id="rId2" Type="http://schemas.openxmlformats.org/officeDocument/2006/relationships/image" Target="../media/image29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69.jpeg"/><Relationship Id="rId10" Type="http://schemas.openxmlformats.org/officeDocument/2006/relationships/image" Target="../media/image66.png"/><Relationship Id="rId19" Type="http://schemas.openxmlformats.org/officeDocument/2006/relationships/image" Target="../media/image28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image" Target="../media/image21.png"/><Relationship Id="rId12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75.jpe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74.png"/><Relationship Id="rId4" Type="http://schemas.openxmlformats.org/officeDocument/2006/relationships/image" Target="../media/image56.png"/><Relationship Id="rId9" Type="http://schemas.openxmlformats.org/officeDocument/2006/relationships/image" Target="../media/image45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2" Type="http://schemas.openxmlformats.org/officeDocument/2006/relationships/image" Target="../media/image5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47.png"/><Relationship Id="rId9" Type="http://schemas.openxmlformats.org/officeDocument/2006/relationships/image" Target="../media/image9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81" y="338687"/>
            <a:ext cx="8119660" cy="4630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3820" y="2042845"/>
            <a:ext cx="5683624" cy="10130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+mj-lt"/>
              </a:rPr>
              <a:t>Ребусы для детей</a:t>
            </a:r>
            <a:endParaRPr lang="ru-RU" sz="4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5" y="3182906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77" y="644618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57" y="5670646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9" y="5607340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9134881" y="4456367"/>
            <a:ext cx="704174" cy="1547689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406588" y="2805030"/>
            <a:ext cx="5683624" cy="1013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8850" y="1486822"/>
            <a:ext cx="440788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Зарядка для ума </a:t>
            </a:r>
          </a:p>
        </p:txBody>
      </p:sp>
      <p:pic>
        <p:nvPicPr>
          <p:cNvPr id="24" name="Рисунок 23" descr="school21096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077899" y="2286513"/>
            <a:ext cx="2897436" cy="4301574"/>
          </a:xfrm>
          <a:prstGeom prst="rect">
            <a:avLst/>
          </a:prstGeom>
        </p:spPr>
      </p:pic>
      <p:pic>
        <p:nvPicPr>
          <p:cNvPr id="25" name="Рисунок 24" descr="school21098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65254" y="165253"/>
            <a:ext cx="2108235" cy="41805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56885" y="3195687"/>
            <a:ext cx="406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Куда</a:t>
            </a:r>
            <a:r>
              <a:rPr lang="ru-RU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спрятались слова?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955">
            <a:off x="893636" y="4875977"/>
            <a:ext cx="770846" cy="17524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28" y="5180483"/>
            <a:ext cx="372494" cy="390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76" y="1214276"/>
            <a:ext cx="825074" cy="9680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3393">
            <a:off x="8267819" y="4804656"/>
            <a:ext cx="953165" cy="149402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24" y="4933764"/>
            <a:ext cx="984242" cy="14952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46" y="306774"/>
            <a:ext cx="984242" cy="14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8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4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6" y="1996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9" y="2225959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955">
            <a:off x="370463" y="3903942"/>
            <a:ext cx="1026529" cy="2333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4029" y="4515440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точки</a:t>
            </a:r>
            <a:endParaRPr lang="ru-RU" sz="4800" b="1" dirty="0"/>
          </a:p>
        </p:txBody>
      </p:sp>
      <p:pic>
        <p:nvPicPr>
          <p:cNvPr id="8194" name="Picture 2" descr="C:\Users\admin\AppData\Local\Microsoft\Windows\INetCache\IE\NI2WIJE3\glasses_PNG19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503068" y="1666874"/>
            <a:ext cx="4012407" cy="14123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52900" y="1495425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Т</a:t>
            </a:r>
            <a:endParaRPr lang="ru-RU" sz="9600" b="1" dirty="0"/>
          </a:p>
        </p:txBody>
      </p:sp>
      <p:pic>
        <p:nvPicPr>
          <p:cNvPr id="18" name="Рисунок 17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52" y="603314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" y="329260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6" y="520878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5811" y="4515440"/>
            <a:ext cx="2979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хлопушка</a:t>
            </a:r>
            <a:endParaRPr lang="ru-RU" sz="4800" b="1" dirty="0"/>
          </a:p>
        </p:txBody>
      </p:sp>
      <p:pic>
        <p:nvPicPr>
          <p:cNvPr id="17" name="Рисунок 16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33825" y="1781175"/>
            <a:ext cx="2948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ХЛО</a:t>
            </a:r>
            <a:endParaRPr lang="ru-RU" sz="9600" b="1" dirty="0"/>
          </a:p>
        </p:txBody>
      </p:sp>
      <p:pic>
        <p:nvPicPr>
          <p:cNvPr id="19" name="Рисунок 18" descr="pushka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705600" y="1095374"/>
            <a:ext cx="2581276" cy="2581276"/>
          </a:xfrm>
          <a:prstGeom prst="rect">
            <a:avLst/>
          </a:prstGeom>
        </p:spPr>
      </p:pic>
      <p:pic>
        <p:nvPicPr>
          <p:cNvPr id="22" name="Рисунок 21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25679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фрак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4" name="Picture 4" descr="C:\Users\admin\AppData\Local\Microsoft\Windows\INetCache\IE\4Y5J1F0Y\lobster_PNG14232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45313" y="885824"/>
            <a:ext cx="1503682" cy="2905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86375" y="1666875"/>
            <a:ext cx="1242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Ф</a:t>
            </a:r>
            <a:endParaRPr lang="ru-RU" sz="9600" b="1" dirty="0"/>
          </a:p>
        </p:txBody>
      </p:sp>
      <p:pic>
        <p:nvPicPr>
          <p:cNvPr id="22" name="Рисунок 21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8" y="1118627"/>
            <a:ext cx="1578131" cy="23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37744"/>
            <a:ext cx="8857107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воротник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5" y="435726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9" y="2225959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6" name="Рисунок 15" descr="school21096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1266" name="Picture 2" descr="C:\Users\admin\AppData\Local\Microsoft\Windows\INetCache\IE\XVYCUOLM\stomatiti-afte[1]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438650" y="1840230"/>
            <a:ext cx="2862943" cy="150304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33725" y="2066925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ВО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2095500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НИК</a:t>
            </a:r>
            <a:endParaRPr lang="ru-RU" sz="6000" b="1" dirty="0"/>
          </a:p>
        </p:txBody>
      </p:sp>
      <p:pic>
        <p:nvPicPr>
          <p:cNvPr id="19" name="Рисунок 18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дракон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 descr="C:\Users\admin\AppData\Local\Microsoft\Windows\INetCache\IE\XVYCUOLM\lobster_PNG14244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91075" y="1329690"/>
            <a:ext cx="2838450" cy="22707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19550" y="1628775"/>
            <a:ext cx="1031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Д</a:t>
            </a:r>
            <a:endParaRPr lang="ru-RU" sz="9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86650" y="1676400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ОН</a:t>
            </a:r>
            <a:endParaRPr lang="ru-RU" sz="9600" b="1" dirty="0"/>
          </a:p>
        </p:txBody>
      </p:sp>
      <p:pic>
        <p:nvPicPr>
          <p:cNvPr id="17" name="Рисунок 16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09169"/>
            <a:ext cx="8352282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телевизор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9" y="465793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4" name="Рисунок 13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3315" name="Picture 3" descr="C:\Users\admin\AppData\Local\Microsoft\Windows\INetCache\IE\NI2WIJE3\lion_PNG23262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98695" y="1133475"/>
            <a:ext cx="2517837" cy="24193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76625" y="2000250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ТЕ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25" y="2009775"/>
            <a:ext cx="2255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ИЗОР</a:t>
            </a:r>
            <a:endParaRPr lang="ru-RU" sz="6000" b="1" dirty="0"/>
          </a:p>
        </p:txBody>
      </p:sp>
      <p:pic>
        <p:nvPicPr>
          <p:cNvPr id="19" name="Рисунок 18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8" y="3416427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игрушки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 descr="C:\Users\admin\AppData\Local\Microsoft\Windows\INetCache\IE\4Y5J1F0Y\Pear-PNG-Pic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600575" y="1133475"/>
            <a:ext cx="27051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43350" y="1600200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И</a:t>
            </a:r>
            <a:endParaRPr lang="ru-RU" sz="9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0425" y="1609725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КИ</a:t>
            </a:r>
            <a:endParaRPr lang="ru-RU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48577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20" name="Рисунок 19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18694"/>
            <a:ext cx="8542782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1" y="476810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море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school21096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5362" name="Picture 2" descr="C:\Users\admin\AppData\Local\Microsoft\Windows\INetCache\IE\XVYCUOLM\walrus_PNG3[1]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178771" y="1238250"/>
            <a:ext cx="4355504" cy="24803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943850" y="1590675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Е</a:t>
            </a:r>
            <a:endParaRPr lang="ru-RU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48577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20" name="Рисунок 19" descr="yckrbK95i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37744"/>
            <a:ext cx="8914257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4190256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картофель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89" y="344195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" y="1959259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955">
            <a:off x="370463" y="3903942"/>
            <a:ext cx="1026529" cy="2333721"/>
          </a:xfrm>
          <a:prstGeom prst="rect">
            <a:avLst/>
          </a:prstGeom>
        </p:spPr>
      </p:pic>
      <p:pic>
        <p:nvPicPr>
          <p:cNvPr id="17" name="Рисунок 16" descr="bez_nazvaniya_1_8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002280" y="1466850"/>
            <a:ext cx="2723583" cy="2038350"/>
          </a:xfrm>
          <a:prstGeom prst="rect">
            <a:avLst/>
          </a:prstGeom>
        </p:spPr>
      </p:pic>
      <p:pic>
        <p:nvPicPr>
          <p:cNvPr id="16388" name="Picture 4" descr="C:\Users\admin\AppData\Local\Microsoft\Windows\INetCache\IE\NI2WIJE3\christmas_tree_PNG2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47256" y="1028700"/>
            <a:ext cx="1926308" cy="28003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43575" y="62864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57825" y="2009775"/>
            <a:ext cx="2214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ОФ</a:t>
            </a:r>
            <a:endParaRPr lang="ru-RU" sz="9600" b="1" dirty="0"/>
          </a:p>
        </p:txBody>
      </p:sp>
      <p:pic>
        <p:nvPicPr>
          <p:cNvPr id="21" name="Рисунок 20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72" y="235870"/>
            <a:ext cx="8596068" cy="4917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8" y="685888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ромашка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5" name="Рисунок 14" descr="Poppies_1_075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210175" y="1314449"/>
            <a:ext cx="2082006" cy="2905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00450" y="2085975"/>
            <a:ext cx="1356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РО</a:t>
            </a:r>
            <a:endParaRPr lang="ru-RU" sz="6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77100" y="61912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0425" y="2219325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ШКА</a:t>
            </a:r>
            <a:endParaRPr lang="ru-RU" sz="6600" b="1" dirty="0"/>
          </a:p>
        </p:txBody>
      </p:sp>
      <p:pic>
        <p:nvPicPr>
          <p:cNvPr id="19" name="Рисунок 18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019">
            <a:off x="10415705" y="358219"/>
            <a:ext cx="1388882" cy="1659117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26209" y="1844253"/>
            <a:ext cx="9588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72928" y="1844253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1761" y="1844253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170594" y="1844253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417309" y="1844253"/>
            <a:ext cx="9588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426209" y="2708920"/>
            <a:ext cx="9588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672928" y="2708920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921761" y="2708920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170594" y="2708920"/>
            <a:ext cx="958849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0417309" y="2708920"/>
            <a:ext cx="9588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26636" y="4437113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73354" y="4437113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922188" y="4437113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9171021" y="4437113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10417736" y="4437113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415625" y="3573016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73354" y="3577165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2188" y="3577165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190855" y="3577165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10417736" y="3577165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426209" y="5301209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72928" y="5301209"/>
            <a:ext cx="958849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960448" y="5301209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9190428" y="5301209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10417309" y="5301209"/>
            <a:ext cx="9588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815413" y="1844253"/>
            <a:ext cx="3840427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</a:rPr>
              <a:t>  по первым буквам</a:t>
            </a:r>
            <a:endParaRPr lang="ru-RU" b="1" cap="all" dirty="0">
              <a:solidFill>
                <a:srgbClr val="002060"/>
              </a:solidFill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815413" y="5301208"/>
            <a:ext cx="384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Добавь и отними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815840" y="3577165"/>
            <a:ext cx="384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Соедини и прочитай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815413" y="2708920"/>
            <a:ext cx="384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</a:rPr>
              <a:t>Прибавь название</a:t>
            </a:r>
            <a:endParaRPr lang="ru-RU" b="1" cap="all" dirty="0">
              <a:solidFill>
                <a:srgbClr val="002060"/>
              </a:solidFill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815840" y="4438699"/>
            <a:ext cx="384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Запятые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6374476" y="320422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6374476" y="320422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6374476" y="320422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6374476" y="320422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6374476" y="320422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7" y="2837949"/>
            <a:ext cx="864687" cy="101450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1" y="853550"/>
            <a:ext cx="645282" cy="6452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58" y="5782630"/>
            <a:ext cx="674234" cy="6742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06" y="509658"/>
            <a:ext cx="689834" cy="70168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5" y="4616210"/>
            <a:ext cx="791203" cy="179872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846137" y="735291"/>
            <a:ext cx="605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Выбери задание и вопрос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60" y="5332217"/>
            <a:ext cx="825074" cy="968033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1104834" y="6318985"/>
            <a:ext cx="103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34" action="ppaction://hlinksldjump"/>
              </a:rPr>
              <a:t>КОНЕЦ</a:t>
            </a:r>
            <a:endParaRPr lang="ru-RU" b="1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5" y="226244"/>
            <a:ext cx="1578131" cy="239754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99" y="592106"/>
            <a:ext cx="825074" cy="9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8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4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8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4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8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4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8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4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8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4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5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1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7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3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9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5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1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7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3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9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5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1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7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3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9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5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1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7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3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9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5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1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7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7744"/>
            <a:ext cx="8180832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8" y="3511677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мухомор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7410" name="Picture 2" descr="C:\Users\admin\AppData\Local\Microsoft\Windows\INetCache\IE\4Y5J1F0Y\285_1_main[1]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76625" y="1076325"/>
            <a:ext cx="2743200" cy="2743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91225" y="64769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05525" y="2009775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ОМОР</a:t>
            </a:r>
            <a:endParaRPr lang="ru-RU" sz="8000" b="1" dirty="0"/>
          </a:p>
        </p:txBody>
      </p:sp>
      <p:pic>
        <p:nvPicPr>
          <p:cNvPr id="19" name="Рисунок 18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" y="368503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" y="586979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795765" y="4447856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клюква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8435" name="Picture 3" descr="C:\Users\admin\AppData\Local\Microsoft\Windows\INetCache\IE\XVYCUOLM\Meuble_héraldique_-_Clé.svg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2433254">
            <a:off x="4581526" y="1123950"/>
            <a:ext cx="1381125" cy="276224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34125" y="30479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10300" y="1876425"/>
            <a:ext cx="2710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КВА</a:t>
            </a:r>
            <a:endParaRPr lang="ru-RU" sz="9600" b="1" dirty="0"/>
          </a:p>
        </p:txBody>
      </p:sp>
      <p:pic>
        <p:nvPicPr>
          <p:cNvPr id="23" name="Рисунок 22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лопух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9458" name="Picture 2" descr="C:\Users\admin\AppData\Local\Microsoft\Windows\INetCache\IE\P6RN1URE\ear-42411_960_720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494145" y="1085849"/>
            <a:ext cx="1702567" cy="26765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19525" y="1866900"/>
            <a:ext cx="2545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ЛОП</a:t>
            </a:r>
            <a:endParaRPr lang="ru-RU" sz="8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20075" y="40004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19" name="Рисунок 18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7744"/>
            <a:ext cx="8904732" cy="4867656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корабль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3" y="432742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9" y="2225959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6" name="Рисунок 15" descr="school21096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7" name="Рисунок 16" descr="26720979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788504" y="1323975"/>
            <a:ext cx="3308085" cy="2400300"/>
          </a:xfrm>
          <a:prstGeom prst="rect">
            <a:avLst/>
          </a:prstGeom>
        </p:spPr>
      </p:pic>
      <p:pic>
        <p:nvPicPr>
          <p:cNvPr id="20482" name="Picture 2" descr="C:\Users\admin\AppData\Local\Microsoft\Windows\INetCache\IE\NI2WIJE3\christmas_tree_PNG2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715250" y="1350992"/>
            <a:ext cx="1771650" cy="257551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76950" y="1752600"/>
            <a:ext cx="998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</a:t>
            </a:r>
            <a:endParaRPr lang="ru-RU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43825" y="55244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20" name="Рисунок 19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Трактор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508" name="Picture 4" descr="C:\Users\admin\AppData\Local\Microsoft\Windows\INetCache\IE\XVYCUOLM\lobster_PNG14247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97828" y="1393124"/>
            <a:ext cx="1269597" cy="22263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86200" y="1743075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Т</a:t>
            </a:r>
            <a:endParaRPr lang="ru-RU" sz="9600" b="1" dirty="0"/>
          </a:p>
        </p:txBody>
      </p:sp>
      <p:pic>
        <p:nvPicPr>
          <p:cNvPr id="21510" name="Picture 6" descr="C:\Users\admin\AppData\Local\Microsoft\Windows\INetCache\IE\NI2WIJE3\wedding_cake_PNG19450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370219" y="1535160"/>
            <a:ext cx="2297531" cy="204623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10800000">
            <a:off x="8734425" y="197167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21" name="Рисунок 20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190119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вьюга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5" y="388675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4" name="Рисунок 13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8" name="Рисунок 17" descr="88e9a-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057844" y="1004717"/>
            <a:ext cx="2161981" cy="3005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0800000">
            <a:off x="7162800" y="148589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2" name="TextBox 21"/>
          <p:cNvSpPr txBox="1"/>
          <p:nvPr/>
        </p:nvSpPr>
        <p:spPr>
          <a:xfrm rot="10800000">
            <a:off x="6667500" y="144779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6200775" y="145732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48575" y="1543050"/>
            <a:ext cx="1724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ГА</a:t>
            </a:r>
            <a:endParaRPr lang="ru-RU" sz="9600" b="1" dirty="0"/>
          </a:p>
        </p:txBody>
      </p:sp>
      <p:pic>
        <p:nvPicPr>
          <p:cNvPr id="25" name="Рисунок 24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белка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475" y="1638300"/>
            <a:ext cx="1819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БЕ</a:t>
            </a:r>
            <a:endParaRPr lang="ru-RU" sz="9600" b="1" dirty="0"/>
          </a:p>
        </p:txBody>
      </p:sp>
      <p:pic>
        <p:nvPicPr>
          <p:cNvPr id="23555" name="Picture 3" descr="C:\Users\admin\AppData\Local\Microsoft\Windows\INetCache\IE\4Y5J1F0Y\christmas_tree_PNG91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34200" y="1169396"/>
            <a:ext cx="2076450" cy="271431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991350" y="485774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20" name="Рисунок 19" descr="yckrbK95i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7" y="553928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утконос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24581" name="Picture 5" descr="C:\Users\admin\AppData\Local\Microsoft\Windows\INetCache\IE\P6RN1URE\Daz_duck-2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588222" y="1390650"/>
            <a:ext cx="2641060" cy="18668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15050" y="761999"/>
            <a:ext cx="49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19850" y="1638300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О</a:t>
            </a:r>
            <a:endParaRPr lang="ru-RU" sz="9600" b="1" dirty="0"/>
          </a:p>
        </p:txBody>
      </p:sp>
      <p:pic>
        <p:nvPicPr>
          <p:cNvPr id="23" name="Рисунок 22" descr="нос-етей-40234892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487707" y="1219199"/>
            <a:ext cx="2065867" cy="2254377"/>
          </a:xfrm>
          <a:prstGeom prst="rect">
            <a:avLst/>
          </a:prstGeom>
        </p:spPr>
      </p:pic>
      <p:pic>
        <p:nvPicPr>
          <p:cNvPr id="24" name="Рисунок 23" descr="yckrbK95i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829453" y="568552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b="1" dirty="0" smtClean="0"/>
              <a:t>Молодцы!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2" y="5521017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11" y="286493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13" y="5111581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845858" y="3998258"/>
            <a:ext cx="5298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school21098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40675" y="363557"/>
            <a:ext cx="2108235" cy="41805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523" y="2601797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98349" y="4372860"/>
            <a:ext cx="1971676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Аист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" y="509861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8" y="1226990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3" y="4525293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9" y="2225959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60" y="4455535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53" y="5129620"/>
            <a:ext cx="505709" cy="509126"/>
          </a:xfrm>
          <a:prstGeom prst="rect">
            <a:avLst/>
          </a:prstGeom>
        </p:spPr>
      </p:pic>
      <p:pic>
        <p:nvPicPr>
          <p:cNvPr id="16" name="Рисунок 15" descr="school21096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1029" name="Picture 5" descr="C:\Users\admin\AppData\Local\Microsoft\Windows\INetCache\IE\NI2WIJE3\thread-311128_960_720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338761" y="1874495"/>
            <a:ext cx="1281114" cy="1297330"/>
          </a:xfrm>
          <a:prstGeom prst="rect">
            <a:avLst/>
          </a:prstGeom>
          <a:noFill/>
        </p:spPr>
      </p:pic>
      <p:pic>
        <p:nvPicPr>
          <p:cNvPr id="1030" name="Picture 6" descr="C:\Users\admin\AppData\Local\Microsoft\Windows\INetCache\IE\P6RN1URE\Watermelon-PNG-HD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876980" y="1714499"/>
            <a:ext cx="1618946" cy="1618946"/>
          </a:xfrm>
          <a:prstGeom prst="rect">
            <a:avLst/>
          </a:prstGeom>
          <a:noFill/>
        </p:spPr>
      </p:pic>
      <p:pic>
        <p:nvPicPr>
          <p:cNvPr id="1031" name="Picture 7" descr="C:\Users\admin\AppData\Local\Microsoft\Windows\INetCache\IE\NI2WIJE3\chair_PNG6909[1]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286501" y="1276350"/>
            <a:ext cx="2238374" cy="2238374"/>
          </a:xfrm>
          <a:prstGeom prst="rect">
            <a:avLst/>
          </a:prstGeom>
          <a:noFill/>
        </p:spPr>
      </p:pic>
      <p:pic>
        <p:nvPicPr>
          <p:cNvPr id="1033" name="Picture 9" descr="C:\Users\admin\AppData\Local\Microsoft\Windows\INetCache\IE\XVYCUOLM\women_shoes_PNG7459[1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172799" y="1752599"/>
            <a:ext cx="1067879" cy="1095375"/>
          </a:xfrm>
          <a:prstGeom prst="rect">
            <a:avLst/>
          </a:prstGeom>
          <a:noFill/>
        </p:spPr>
      </p:pic>
      <p:pic>
        <p:nvPicPr>
          <p:cNvPr id="25" name="Рисунок 24" descr="yckrbK95i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93" y="33845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3" y="5340386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Тигр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C:\Users\admin\AppData\Local\Microsoft\Windows\INetCache\IE\XVYCUOLM\ax_PNG9088[1]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7998797">
            <a:off x="3428312" y="1647826"/>
            <a:ext cx="1954913" cy="1390649"/>
          </a:xfrm>
          <a:prstGeom prst="rect">
            <a:avLst/>
          </a:prstGeom>
          <a:noFill/>
        </p:spPr>
      </p:pic>
      <p:pic>
        <p:nvPicPr>
          <p:cNvPr id="2055" name="Picture 7" descr="C:\Users\admin\AppData\Local\Microsoft\Windows\INetCache\IE\P6RN1URE\turkey_PNG58588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075178" y="1219200"/>
            <a:ext cx="1806729" cy="2305049"/>
          </a:xfrm>
          <a:prstGeom prst="rect">
            <a:avLst/>
          </a:prstGeom>
          <a:noFill/>
        </p:spPr>
      </p:pic>
      <p:pic>
        <p:nvPicPr>
          <p:cNvPr id="2059" name="Picture 11" descr="C:\Users\admin\AppData\Local\Microsoft\Windows\INetCache\IE\P6RN1URE\rose-2033795_960_720[1]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95869" y="1131570"/>
            <a:ext cx="1505712" cy="2194560"/>
          </a:xfrm>
          <a:prstGeom prst="rect">
            <a:avLst/>
          </a:prstGeom>
          <a:noFill/>
        </p:spPr>
      </p:pic>
      <p:pic>
        <p:nvPicPr>
          <p:cNvPr id="2057" name="Picture 9" descr="C:\Users\admin\AppData\Local\Microsoft\Windows\INetCache\IE\NI2WIJE3\pea_PNG24312[1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673971" y="1276350"/>
            <a:ext cx="1862764" cy="2247900"/>
          </a:xfrm>
          <a:prstGeom prst="rect">
            <a:avLst/>
          </a:prstGeom>
          <a:noFill/>
        </p:spPr>
      </p:pic>
      <p:pic>
        <p:nvPicPr>
          <p:cNvPr id="24" name="Рисунок 23" descr="yckrbK95i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Зубр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6" y="35562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4" name="Рисунок 13" descr="school21096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94564" y="2556426"/>
            <a:ext cx="2897436" cy="4301574"/>
          </a:xfrm>
          <a:prstGeom prst="rect">
            <a:avLst/>
          </a:prstGeom>
        </p:spPr>
      </p:pic>
      <p:pic>
        <p:nvPicPr>
          <p:cNvPr id="3075" name="Picture 3" descr="C:\Users\admin\AppData\Local\Microsoft\Windows\INetCache\IE\4Y5J1F0Y\snails_PNG13190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514975" y="2267901"/>
            <a:ext cx="1276350" cy="1084898"/>
          </a:xfrm>
          <a:prstGeom prst="rect">
            <a:avLst/>
          </a:prstGeom>
          <a:noFill/>
        </p:spPr>
      </p:pic>
      <p:pic>
        <p:nvPicPr>
          <p:cNvPr id="3076" name="Picture 4" descr="C:\Users\admin\AppData\Local\Microsoft\Windows\INetCache\IE\XVYCUOLM\rabbit_PNG3777[1]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800276" y="2028825"/>
            <a:ext cx="1686124" cy="1247774"/>
          </a:xfrm>
          <a:prstGeom prst="rect">
            <a:avLst/>
          </a:prstGeom>
          <a:noFill/>
        </p:spPr>
      </p:pic>
      <p:pic>
        <p:nvPicPr>
          <p:cNvPr id="3080" name="Picture 8" descr="C:\Users\admin\AppData\Local\Microsoft\Windows\INetCache\IE\P6RN1URE\rose-2033795_960_720[1]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438769" y="1636395"/>
            <a:ext cx="1184180" cy="1725930"/>
          </a:xfrm>
          <a:prstGeom prst="rect">
            <a:avLst/>
          </a:prstGeom>
          <a:noFill/>
        </p:spPr>
      </p:pic>
      <p:pic>
        <p:nvPicPr>
          <p:cNvPr id="22" name="Рисунок 21" descr="ox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939193" y="1866900"/>
            <a:ext cx="1671408" cy="1518306"/>
          </a:xfrm>
          <a:prstGeom prst="rect">
            <a:avLst/>
          </a:prstGeom>
        </p:spPr>
      </p:pic>
      <p:pic>
        <p:nvPicPr>
          <p:cNvPr id="23" name="Рисунок 22" descr="yckrbK95i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26418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317525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Лиса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C:\Users\admin\AppData\Local\Microsoft\Windows\INetCache\IE\XVYCUOLM\leaf-1415507_640[1]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789045" y="1657350"/>
            <a:ext cx="1281470" cy="1790700"/>
          </a:xfrm>
          <a:prstGeom prst="rect">
            <a:avLst/>
          </a:prstGeom>
          <a:noFill/>
        </p:spPr>
      </p:pic>
      <p:pic>
        <p:nvPicPr>
          <p:cNvPr id="4099" name="Picture 3" descr="C:\Users\admin\AppData\Local\Microsoft\Windows\INetCache\IE\NI2WIJE3\thread-311128_960_720[1]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82490" y="1800224"/>
            <a:ext cx="1514356" cy="1533525"/>
          </a:xfrm>
          <a:prstGeom prst="rect">
            <a:avLst/>
          </a:prstGeom>
          <a:noFill/>
        </p:spPr>
      </p:pic>
      <p:pic>
        <p:nvPicPr>
          <p:cNvPr id="4106" name="Picture 10" descr="C:\Users\admin\AppData\Local\Microsoft\Windows\INetCache\IE\P6RN1URE\desk-149332_960_720[1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212205" y="1638299"/>
            <a:ext cx="1958353" cy="1704975"/>
          </a:xfrm>
          <a:prstGeom prst="rect">
            <a:avLst/>
          </a:prstGeom>
          <a:noFill/>
        </p:spPr>
      </p:pic>
      <p:pic>
        <p:nvPicPr>
          <p:cNvPr id="4108" name="Picture 12" descr="C:\Users\admin\AppData\Local\Microsoft\Windows\INetCache\IE\4Y5J1F0Y\Orange-PNG-Clipart-180x180[1]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001107" y="1771757"/>
            <a:ext cx="1714286" cy="1714286"/>
          </a:xfrm>
          <a:prstGeom prst="rect">
            <a:avLst/>
          </a:prstGeom>
          <a:noFill/>
        </p:spPr>
      </p:pic>
      <p:pic>
        <p:nvPicPr>
          <p:cNvPr id="27" name="Рисунок 26" descr="yckrbK95i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5" y="1649690"/>
            <a:ext cx="1244439" cy="19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37744"/>
            <a:ext cx="8342757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7" y="609013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Утка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school21096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5122" name="Picture 2" descr="C:\Users\admin\AppData\Local\Microsoft\Windows\INetCache\IE\XVYCUOLM\iron_PNG15559[1]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476625" y="1714499"/>
            <a:ext cx="1416177" cy="1685925"/>
          </a:xfrm>
          <a:prstGeom prst="rect">
            <a:avLst/>
          </a:prstGeom>
          <a:noFill/>
        </p:spPr>
      </p:pic>
      <p:pic>
        <p:nvPicPr>
          <p:cNvPr id="5123" name="Picture 3" descr="C:\Users\admin\AppData\Local\Microsoft\Windows\INetCache\IE\P6RN1URE\10942-0[1]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981575" y="1590675"/>
            <a:ext cx="1828800" cy="1828800"/>
          </a:xfrm>
          <a:prstGeom prst="rect">
            <a:avLst/>
          </a:prstGeom>
          <a:noFill/>
        </p:spPr>
      </p:pic>
      <p:pic>
        <p:nvPicPr>
          <p:cNvPr id="5124" name="Picture 4" descr="C:\Users\admin\AppData\Local\Microsoft\Windows\INetCache\IE\4Y5J1F0Y\clipart-issue-1295270_960_720[1]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303645" y="1085849"/>
            <a:ext cx="1466122" cy="2619375"/>
          </a:xfrm>
          <a:prstGeom prst="rect">
            <a:avLst/>
          </a:prstGeom>
          <a:noFill/>
        </p:spPr>
      </p:pic>
      <p:pic>
        <p:nvPicPr>
          <p:cNvPr id="21" name="Рисунок 20" descr="CT0947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809030" y="1768187"/>
            <a:ext cx="1630246" cy="1594137"/>
          </a:xfrm>
          <a:prstGeom prst="rect">
            <a:avLst/>
          </a:prstGeom>
        </p:spPr>
      </p:pic>
      <p:pic>
        <p:nvPicPr>
          <p:cNvPr id="22" name="Рисунок 21" descr="yckrbK95i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11" y="314325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Бусы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 descr="kT85aMdnc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305425" y="1743075"/>
            <a:ext cx="3848624" cy="1565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81500" y="1752600"/>
            <a:ext cx="998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</a:t>
            </a:r>
            <a:endParaRPr lang="ru-RU" sz="9600" b="1" dirty="0"/>
          </a:p>
        </p:txBody>
      </p:sp>
      <p:pic>
        <p:nvPicPr>
          <p:cNvPr id="22" name="Рисунок 21" descr="yckrbK95i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8" y="1118627"/>
            <a:ext cx="1578131" cy="23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37743"/>
            <a:ext cx="8847582" cy="5048631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4" y="3424381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7" y="653080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2311" y="4496586"/>
            <a:ext cx="1849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гамак</a:t>
            </a:r>
            <a:endParaRPr lang="ru-RU" sz="4800" b="1" dirty="0"/>
          </a:p>
        </p:txBody>
      </p:sp>
      <p:pic>
        <p:nvPicPr>
          <p:cNvPr id="18" name="Рисунок 17" descr="school21096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94564" y="2352613"/>
            <a:ext cx="2897436" cy="4301574"/>
          </a:xfrm>
          <a:prstGeom prst="rect">
            <a:avLst/>
          </a:prstGeom>
        </p:spPr>
      </p:pic>
      <p:pic>
        <p:nvPicPr>
          <p:cNvPr id="20" name="Рисунок 19" descr="Poppies_1_075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1587862">
            <a:off x="6696075" y="1406156"/>
            <a:ext cx="1819275" cy="28229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57650" y="1924050"/>
            <a:ext cx="1724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ГА</a:t>
            </a:r>
            <a:endParaRPr lang="ru-RU" sz="9600" b="1" dirty="0"/>
          </a:p>
        </p:txBody>
      </p:sp>
      <p:pic>
        <p:nvPicPr>
          <p:cNvPr id="27" name="Рисунок 26" descr="yckrbK95i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820026" y="5713809"/>
            <a:ext cx="1695450" cy="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f96391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tf96391493</Template>
  <TotalTime>0</TotalTime>
  <Words>121</Words>
  <Application>Microsoft Office PowerPoint</Application>
  <PresentationFormat>Произвольный</PresentationFormat>
  <Paragraphs>102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tf96391493</vt:lpstr>
      <vt:lpstr>Ребусы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для детей</dc:title>
  <dc:creator/>
  <cp:lastModifiedBy/>
  <cp:revision>1</cp:revision>
  <dcterms:created xsi:type="dcterms:W3CDTF">2019-09-30T12:39:38Z</dcterms:created>
  <dcterms:modified xsi:type="dcterms:W3CDTF">2020-04-08T21:34:55Z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