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77" r:id="rId7"/>
    <p:sldId id="261" r:id="rId8"/>
    <p:sldId id="262" r:id="rId9"/>
    <p:sldId id="263" r:id="rId10"/>
    <p:sldId id="264" r:id="rId11"/>
    <p:sldId id="266" r:id="rId12"/>
    <p:sldId id="278" r:id="rId13"/>
    <p:sldId id="267" r:id="rId14"/>
    <p:sldId id="279" r:id="rId15"/>
    <p:sldId id="268" r:id="rId16"/>
    <p:sldId id="280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77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81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79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05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61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8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1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20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72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7B7B-D7FD-4A22-9380-50D80CC87B4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32B0-FF64-48BD-9CD1-86F762B35E0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0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85992"/>
            <a:ext cx="6357982" cy="1643074"/>
          </a:xfrm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Развивающие игры для детей 3-4 лет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ome-comp\Desktop\Рабочее\лишнее3-4-1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01" y="1000108"/>
            <a:ext cx="8770999" cy="52864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3549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</a:rPr>
              <a:t>Что лишнее?</a:t>
            </a:r>
            <a:endParaRPr lang="ru-RU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182711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Найди такую же птичку: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Documents and Settings\home-comp\Desktop\Рабочее\Такой же 3-4-1.png"/>
          <p:cNvPicPr>
            <a:picLocks noChangeAspect="1" noChangeArrowheads="1"/>
          </p:cNvPicPr>
          <p:nvPr/>
        </p:nvPicPr>
        <p:blipFill>
          <a:blip r:embed="rId2"/>
          <a:srcRect l="895" t="5053" r="49987" b="5247"/>
          <a:stretch>
            <a:fillRect/>
          </a:stretch>
        </p:blipFill>
        <p:spPr bwMode="auto">
          <a:xfrm>
            <a:off x="2357422" y="1000108"/>
            <a:ext cx="441961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1182711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Найди такую же птичку: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Documents and Settings\home-comp\Desktop\Рабочее\Такой же 3-4-1.png"/>
          <p:cNvPicPr>
            <a:picLocks noChangeAspect="1" noChangeArrowheads="1"/>
          </p:cNvPicPr>
          <p:nvPr/>
        </p:nvPicPr>
        <p:blipFill>
          <a:blip r:embed="rId2"/>
          <a:srcRect l="50013" t="5053" r="869" b="7639"/>
          <a:stretch>
            <a:fillRect/>
          </a:stretch>
        </p:blipFill>
        <p:spPr bwMode="auto">
          <a:xfrm>
            <a:off x="2214546" y="785794"/>
            <a:ext cx="4710975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home-comp\Desktop\Рабочее\Такой же 3-4-2.png"/>
          <p:cNvPicPr>
            <a:picLocks noChangeAspect="1" noChangeArrowheads="1"/>
          </p:cNvPicPr>
          <p:nvPr/>
        </p:nvPicPr>
        <p:blipFill>
          <a:blip r:embed="rId2"/>
          <a:srcRect l="1600" t="4519" r="49600" b="3967"/>
          <a:stretch>
            <a:fillRect/>
          </a:stretch>
        </p:blipFill>
        <p:spPr bwMode="auto">
          <a:xfrm>
            <a:off x="2214546" y="786941"/>
            <a:ext cx="4572032" cy="607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86700" cy="1039859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Найди такого же барсука: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home-comp\Desktop\Рабочее\Такой же 3-4-2.png"/>
          <p:cNvPicPr>
            <a:picLocks noChangeAspect="1" noChangeArrowheads="1"/>
          </p:cNvPicPr>
          <p:nvPr/>
        </p:nvPicPr>
        <p:blipFill>
          <a:blip r:embed="rId2"/>
          <a:srcRect l="49600" t="4519" r="1600" b="8486"/>
          <a:stretch>
            <a:fillRect/>
          </a:stretch>
        </p:blipFill>
        <p:spPr bwMode="auto">
          <a:xfrm>
            <a:off x="2143107" y="857232"/>
            <a:ext cx="4643471" cy="586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86700" cy="1039859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Найди такого же медведя: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home-comp\Desktop\Рабочее\Такой же 3-4-3.png"/>
          <p:cNvPicPr>
            <a:picLocks noChangeAspect="1" noChangeArrowheads="1"/>
          </p:cNvPicPr>
          <p:nvPr/>
        </p:nvPicPr>
        <p:blipFill>
          <a:blip r:embed="rId2"/>
          <a:srcRect l="1668" t="4710" r="50535" b="4547"/>
          <a:stretch>
            <a:fillRect/>
          </a:stretch>
        </p:blipFill>
        <p:spPr bwMode="auto">
          <a:xfrm>
            <a:off x="2571736" y="785794"/>
            <a:ext cx="4357718" cy="585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86700" cy="1039859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Найди такого же бобра: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home-comp\Desktop\Рабочее\Такой же 3-4-3.png"/>
          <p:cNvPicPr>
            <a:picLocks noChangeAspect="1" noChangeArrowheads="1"/>
          </p:cNvPicPr>
          <p:nvPr/>
        </p:nvPicPr>
        <p:blipFill>
          <a:blip r:embed="rId2"/>
          <a:srcRect l="50249" t="4710" r="2295" b="3441"/>
          <a:stretch>
            <a:fillRect/>
          </a:stretch>
        </p:blipFill>
        <p:spPr bwMode="auto">
          <a:xfrm>
            <a:off x="2285984" y="785794"/>
            <a:ext cx="432661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86700" cy="1039859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Найди такого же ёжика: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home-comp\Desktop\Рабочее\Такой же 3-4-3.png"/>
          <p:cNvPicPr>
            <a:picLocks noChangeAspect="1" noChangeArrowheads="1"/>
          </p:cNvPicPr>
          <p:nvPr/>
        </p:nvPicPr>
        <p:blipFill>
          <a:blip r:embed="rId2"/>
          <a:srcRect l="82375" t="75534" r="4305" b="7867"/>
          <a:stretch>
            <a:fillRect/>
          </a:stretch>
        </p:blipFill>
        <p:spPr bwMode="auto">
          <a:xfrm>
            <a:off x="2643174" y="928670"/>
            <a:ext cx="1643074" cy="14497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92073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2D050"/>
                </a:solidFill>
              </a:rPr>
              <a:t>Чья тень?</a:t>
            </a:r>
            <a:endParaRPr lang="ru-RU" sz="4800" b="1" i="1" dirty="0">
              <a:solidFill>
                <a:srgbClr val="92D050"/>
              </a:solidFill>
            </a:endParaRPr>
          </a:p>
        </p:txBody>
      </p:sp>
      <p:pic>
        <p:nvPicPr>
          <p:cNvPr id="12290" name="Picture 2" descr="C:\Documents and Settings\home-comp\Desktop\Рабочее\тень 3-4-1.png"/>
          <p:cNvPicPr>
            <a:picLocks noChangeAspect="1" noChangeArrowheads="1"/>
          </p:cNvPicPr>
          <p:nvPr/>
        </p:nvPicPr>
        <p:blipFill>
          <a:blip r:embed="rId2"/>
          <a:srcRect t="5438" r="61" b="4284"/>
          <a:stretch>
            <a:fillRect/>
          </a:stretch>
        </p:blipFill>
        <p:spPr bwMode="auto">
          <a:xfrm>
            <a:off x="1928794" y="785794"/>
            <a:ext cx="507209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home-comp\Desktop\Рабочее\тень 3-4-2.jpg"/>
          <p:cNvPicPr>
            <a:picLocks noChangeAspect="1" noChangeArrowheads="1"/>
          </p:cNvPicPr>
          <p:nvPr/>
        </p:nvPicPr>
        <p:blipFill>
          <a:blip r:embed="rId2"/>
          <a:srcRect l="6732" t="5953" r="5758" b="8328"/>
          <a:stretch>
            <a:fillRect/>
          </a:stretch>
        </p:blipFill>
        <p:spPr bwMode="auto">
          <a:xfrm>
            <a:off x="1285852" y="32924"/>
            <a:ext cx="4929222" cy="6825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00760" y="285728"/>
            <a:ext cx="3286148" cy="278605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2D050"/>
                </a:solidFill>
              </a:rPr>
              <a:t>Чья</a:t>
            </a:r>
            <a:br>
              <a:rPr lang="ru-RU" sz="4800" b="1" i="1" dirty="0" smtClean="0">
                <a:solidFill>
                  <a:srgbClr val="92D050"/>
                </a:solidFill>
              </a:rPr>
            </a:br>
            <a:r>
              <a:rPr lang="ru-RU" sz="4800" b="1" i="1" dirty="0" smtClean="0">
                <a:solidFill>
                  <a:srgbClr val="92D050"/>
                </a:solidFill>
              </a:rPr>
              <a:t>тень?</a:t>
            </a:r>
            <a:endParaRPr lang="ru-RU" sz="48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home-comp\Desktop\Рабочее\тень 3-4-3.gif"/>
          <p:cNvPicPr>
            <a:picLocks noChangeAspect="1" noChangeArrowheads="1"/>
          </p:cNvPicPr>
          <p:nvPr/>
        </p:nvPicPr>
        <p:blipFill>
          <a:blip r:embed="rId2"/>
          <a:srcRect r="-274" b="2145"/>
          <a:stretch>
            <a:fillRect/>
          </a:stretch>
        </p:blipFill>
        <p:spPr bwMode="auto">
          <a:xfrm>
            <a:off x="3857620" y="0"/>
            <a:ext cx="4735920" cy="657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357586" cy="164305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2D050"/>
                </a:solidFill>
              </a:rPr>
              <a:t>Чья</a:t>
            </a:r>
            <a:br>
              <a:rPr lang="ru-RU" sz="4800" b="1" i="1" dirty="0" smtClean="0">
                <a:solidFill>
                  <a:srgbClr val="92D050"/>
                </a:solidFill>
              </a:rPr>
            </a:br>
            <a:r>
              <a:rPr lang="ru-RU" sz="4800" b="1" i="1" dirty="0" smtClean="0">
                <a:solidFill>
                  <a:srgbClr val="92D050"/>
                </a:solidFill>
              </a:rPr>
              <a:t>тень?</a:t>
            </a:r>
            <a:endParaRPr lang="ru-RU" sz="48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92073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Найди 1 отличие: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home-comp\Desktop\Рабочее\2444757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648595" cy="540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home-comp\Desktop\Рабочее\тень 3-4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98723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86700" cy="92073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2D050"/>
                </a:solidFill>
              </a:rPr>
              <a:t>Чья тень?</a:t>
            </a:r>
            <a:endParaRPr lang="ru-RU" sz="48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928670"/>
            <a:ext cx="4143404" cy="385765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Помоги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котёнку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найти 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все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мячики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C:\Documents and Settings\home-comp\Desktop\Рабочее\найди 3-4-4.jpg"/>
          <p:cNvPicPr>
            <a:picLocks noChangeAspect="1" noChangeArrowheads="1"/>
          </p:cNvPicPr>
          <p:nvPr/>
        </p:nvPicPr>
        <p:blipFill>
          <a:blip r:embed="rId2"/>
          <a:srcRect l="8787" t="16556" r="8305" b="9038"/>
          <a:stretch>
            <a:fillRect/>
          </a:stretch>
        </p:blipFill>
        <p:spPr bwMode="auto">
          <a:xfrm>
            <a:off x="3286116" y="0"/>
            <a:ext cx="5943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home-comp\Desktop\Рабочее\найди 3-4-1.jpg"/>
          <p:cNvPicPr>
            <a:picLocks noChangeAspect="1" noChangeArrowheads="1"/>
          </p:cNvPicPr>
          <p:nvPr/>
        </p:nvPicPr>
        <p:blipFill>
          <a:blip r:embed="rId2"/>
          <a:srcRect l="5189" t="9235" r="3142" b="4006"/>
          <a:stretch>
            <a:fillRect/>
          </a:stretch>
        </p:blipFill>
        <p:spPr bwMode="auto">
          <a:xfrm>
            <a:off x="142844" y="0"/>
            <a:ext cx="5429288" cy="685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214942" y="714356"/>
            <a:ext cx="4143404" cy="385765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Помоги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маме-утке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найти 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всех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утят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home-comp\Desktop\Рабочее\найди 3-4-2.jpg"/>
          <p:cNvPicPr>
            <a:picLocks noChangeAspect="1" noChangeArrowheads="1"/>
          </p:cNvPicPr>
          <p:nvPr/>
        </p:nvPicPr>
        <p:blipFill>
          <a:blip r:embed="rId2" cstate="print"/>
          <a:srcRect l="2817" t="8010" r="2817" b="3521"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4143404" cy="385765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Найди и покажи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всех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бабочек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на полянке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home-comp\Desktop\Рабочее\найди 3-4-3.jpg"/>
          <p:cNvPicPr>
            <a:picLocks noChangeAspect="1" noChangeArrowheads="1"/>
          </p:cNvPicPr>
          <p:nvPr/>
        </p:nvPicPr>
        <p:blipFill>
          <a:blip r:embed="rId2" cstate="print"/>
          <a:srcRect l="2870" t="9375" b="2083"/>
          <a:stretch>
            <a:fillRect/>
          </a:stretch>
        </p:blipFill>
        <p:spPr bwMode="auto">
          <a:xfrm>
            <a:off x="142844" y="214290"/>
            <a:ext cx="5177042" cy="650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4143404" cy="385765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Найди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всех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рыбок</a:t>
            </a:r>
            <a:b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в аквариуме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886700" cy="13255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a_PresentumCpsNr" pitchFamily="82" charset="-52"/>
              </a:rPr>
              <a:t>Благодарю за внимание!</a:t>
            </a:r>
            <a:endParaRPr lang="ru-RU" i="1" dirty="0">
              <a:solidFill>
                <a:srgbClr val="C00000"/>
              </a:solidFill>
              <a:latin typeface="a_PresentumCpsNr" pitchFamily="82" charset="-52"/>
            </a:endParaRPr>
          </a:p>
        </p:txBody>
      </p:sp>
      <p:pic>
        <p:nvPicPr>
          <p:cNvPr id="20485" name="Picture 5" descr="C:\Documents and Settings\home-comp\Desktop\Рабочее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797428" cy="47974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home-comp\Desktop\Рабочее\70п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962900" cy="566420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92073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Найди 3 отличия: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92073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Найди 3 отличия: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home-comp\Desktop\Рабочее\3-4 года Познавалка\найди 3-4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3653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ome-comp\Desktop\Рабочее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8115300" cy="58547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92073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Найди 4 отличия: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Найди 6 отличий: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home-comp\Desktop\Рабочее\3-4 года Познавалка\найди 3-4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248775" cy="36957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B0F0"/>
                </a:solidFill>
              </a:rPr>
              <a:t>Что лишнее?</a:t>
            </a:r>
            <a:endParaRPr lang="ru-RU" sz="4800" b="1" i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Documents and Settings\home-comp\Desktop\Рабочее\лишнее3-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621539" cy="57420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ome-comp\Desktop\Рабочее\лишнее3-4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667501" cy="588644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0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F0"/>
                </a:solidFill>
              </a:rPr>
              <a:t>Что лишнее?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ome-comp\Desktop\Рабочее\лишнее3-4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191557" cy="53578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3549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</a:rPr>
              <a:t>Что лишнее?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131</TotalTime>
  <Words>86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</vt:lpstr>
      <vt:lpstr>Развивающие игры для детей 3-4 лет</vt:lpstr>
      <vt:lpstr>Найди 1 отличие:</vt:lpstr>
      <vt:lpstr>Найди 3 отличия:</vt:lpstr>
      <vt:lpstr>Найди 3 отличия:</vt:lpstr>
      <vt:lpstr>Найди 4 отличия:</vt:lpstr>
      <vt:lpstr>Найди 6 отличий:</vt:lpstr>
      <vt:lpstr>Что лишнее?</vt:lpstr>
      <vt:lpstr>Слайд 8</vt:lpstr>
      <vt:lpstr>Слайд 9</vt:lpstr>
      <vt:lpstr>Слайд 10</vt:lpstr>
      <vt:lpstr>Найди такую же птичку:</vt:lpstr>
      <vt:lpstr>Найди такую же птичку:</vt:lpstr>
      <vt:lpstr>Найди такого же барсука:</vt:lpstr>
      <vt:lpstr>Найди такого же медведя:</vt:lpstr>
      <vt:lpstr>Найди такого же бобра:</vt:lpstr>
      <vt:lpstr>Найди такого же ёжика:</vt:lpstr>
      <vt:lpstr>Чья тень?</vt:lpstr>
      <vt:lpstr>Чья тень?</vt:lpstr>
      <vt:lpstr>Чья тень?</vt:lpstr>
      <vt:lpstr>Чья тень?</vt:lpstr>
      <vt:lpstr>Помоги котёнку найти  все мячики</vt:lpstr>
      <vt:lpstr>Помоги маме-утке найти  всех утят</vt:lpstr>
      <vt:lpstr>Найди и покажи всех бабочек на полянке</vt:lpstr>
      <vt:lpstr>Найди всех рыбок в аквариуме</vt:lpstr>
      <vt:lpstr>Благодарю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для детей 3-5 лет</dc:title>
  <dc:creator>home</dc:creator>
  <cp:lastModifiedBy>валерий шамро</cp:lastModifiedBy>
  <cp:revision>16</cp:revision>
  <dcterms:created xsi:type="dcterms:W3CDTF">2020-04-08T07:45:03Z</dcterms:created>
  <dcterms:modified xsi:type="dcterms:W3CDTF">2020-04-08T11:55:53Z</dcterms:modified>
</cp:coreProperties>
</file>