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66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1400-DB7F-4A62-B854-0B298BFF84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929A-9EFF-4236-869B-0B429701C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772400" cy="314327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Развивающие игры для детей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5-6 лет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142900"/>
            <a:ext cx="7886700" cy="103981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Чего не хватает?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Documents and Settings\home-comp\Desktop\Рабочее\5-6 лет Познавалка\недостающий 5-6-1.jpg"/>
          <p:cNvPicPr>
            <a:picLocks noChangeAspect="1" noChangeArrowheads="1"/>
          </p:cNvPicPr>
          <p:nvPr/>
        </p:nvPicPr>
        <p:blipFill>
          <a:blip r:embed="rId2"/>
          <a:srcRect l="19757" t="5231" r="19305" b="2060"/>
          <a:stretch>
            <a:fillRect/>
          </a:stretch>
        </p:blipFill>
        <p:spPr bwMode="auto">
          <a:xfrm>
            <a:off x="2143108" y="705173"/>
            <a:ext cx="5392365" cy="615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8662" y="-142900"/>
            <a:ext cx="7886700" cy="1039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Чего не хватает?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Documents and Settings\home-comp\Desktop\Рабочее\5-6 лет Познавалка\недостающий 5-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5286412" cy="615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8662" y="-142900"/>
            <a:ext cx="7886700" cy="1039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Чего не хватает?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C:\Documents and Settings\home-comp\Desktop\Рабочее\5-6 лет Познавалка\недостающий 5-6-3.jpg"/>
          <p:cNvPicPr>
            <a:picLocks noChangeAspect="1" noChangeArrowheads="1"/>
          </p:cNvPicPr>
          <p:nvPr/>
        </p:nvPicPr>
        <p:blipFill>
          <a:blip r:embed="rId2"/>
          <a:srcRect l="19340" t="5486" r="19722" b="3889"/>
          <a:stretch>
            <a:fillRect/>
          </a:stretch>
        </p:blipFill>
        <p:spPr bwMode="auto">
          <a:xfrm>
            <a:off x="1928794" y="642894"/>
            <a:ext cx="557216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3357586" cy="407196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Помоги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каждому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найти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свою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тень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2290" name="Picture 2" descr="C:\Documents and Settings\home-comp\Desktop\Рабочее\s1кр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214974" cy="6805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2928958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00B0F0"/>
                </a:solidFill>
              </a:rPr>
              <a:t>Помоги</a:t>
            </a:r>
            <a:br>
              <a:rPr lang="ru-RU" sz="4800" b="1" i="1" dirty="0" smtClean="0">
                <a:solidFill>
                  <a:srgbClr val="00B0F0"/>
                </a:solidFill>
              </a:rPr>
            </a:br>
            <a:r>
              <a:rPr lang="ru-RU" sz="4800" b="1" i="1" dirty="0" smtClean="0">
                <a:solidFill>
                  <a:srgbClr val="00B0F0"/>
                </a:solidFill>
              </a:rPr>
              <a:t>каждому</a:t>
            </a:r>
            <a:br>
              <a:rPr lang="ru-RU" sz="4800" b="1" i="1" dirty="0" smtClean="0">
                <a:solidFill>
                  <a:srgbClr val="00B0F0"/>
                </a:solidFill>
              </a:rPr>
            </a:br>
            <a:r>
              <a:rPr lang="ru-RU" sz="4800" b="1" i="1" dirty="0" smtClean="0">
                <a:solidFill>
                  <a:srgbClr val="00B0F0"/>
                </a:solidFill>
              </a:rPr>
              <a:t>найти</a:t>
            </a:r>
            <a:br>
              <a:rPr lang="ru-RU" sz="4800" b="1" i="1" dirty="0" smtClean="0">
                <a:solidFill>
                  <a:srgbClr val="00B0F0"/>
                </a:solidFill>
              </a:rPr>
            </a:br>
            <a:r>
              <a:rPr lang="ru-RU" sz="4800" b="1" i="1" dirty="0" smtClean="0">
                <a:solidFill>
                  <a:srgbClr val="00B0F0"/>
                </a:solidFill>
              </a:rPr>
              <a:t>свою</a:t>
            </a:r>
            <a:br>
              <a:rPr lang="ru-RU" sz="4800" b="1" i="1" dirty="0" smtClean="0">
                <a:solidFill>
                  <a:srgbClr val="00B0F0"/>
                </a:solidFill>
              </a:rPr>
            </a:br>
            <a:r>
              <a:rPr lang="ru-RU" sz="4800" b="1" i="1" dirty="0" smtClean="0">
                <a:solidFill>
                  <a:srgbClr val="00B0F0"/>
                </a:solidFill>
              </a:rPr>
              <a:t>тень</a:t>
            </a:r>
            <a:r>
              <a:rPr lang="ru-RU" b="1" i="1" dirty="0" smtClean="0">
                <a:solidFill>
                  <a:srgbClr val="00B0F0"/>
                </a:solidFill>
              </a:rPr>
              <a:t/>
            </a:r>
            <a:br>
              <a:rPr lang="ru-RU" b="1" i="1" dirty="0" smtClean="0">
                <a:solidFill>
                  <a:srgbClr val="00B0F0"/>
                </a:solidFill>
              </a:rPr>
            </a:b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3314" name="Picture 2" descr="C:\Documents and Settings\home-comp\Desktop\Рабочее\5-6 лет Познавалка\тень-2.jpg"/>
          <p:cNvPicPr>
            <a:picLocks noChangeAspect="1" noChangeArrowheads="1"/>
          </p:cNvPicPr>
          <p:nvPr/>
        </p:nvPicPr>
        <p:blipFill>
          <a:blip r:embed="rId2"/>
          <a:srcRect r="-610"/>
          <a:stretch>
            <a:fillRect/>
          </a:stretch>
        </p:blipFill>
        <p:spPr bwMode="auto">
          <a:xfrm>
            <a:off x="3857620" y="-1"/>
            <a:ext cx="492922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1500174"/>
            <a:ext cx="2928958" cy="371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4400" b="1" i="1" dirty="0" smtClean="0">
                <a:solidFill>
                  <a:srgbClr val="00B0F0"/>
                </a:solidFill>
              </a:rPr>
              <a:t>Помоги</a:t>
            </a:r>
            <a:br>
              <a:rPr lang="ru-RU" sz="4400" b="1" i="1" dirty="0" smtClean="0">
                <a:solidFill>
                  <a:srgbClr val="00B0F0"/>
                </a:solidFill>
              </a:rPr>
            </a:br>
            <a:r>
              <a:rPr lang="ru-RU" sz="4400" b="1" i="1" dirty="0" smtClean="0">
                <a:solidFill>
                  <a:srgbClr val="00B0F0"/>
                </a:solidFill>
              </a:rPr>
              <a:t>котятам</a:t>
            </a:r>
            <a:br>
              <a:rPr lang="ru-RU" sz="4400" b="1" i="1" dirty="0" smtClean="0">
                <a:solidFill>
                  <a:srgbClr val="00B0F0"/>
                </a:solidFill>
              </a:rPr>
            </a:br>
            <a:r>
              <a:rPr lang="ru-RU" sz="4400" b="1" i="1" dirty="0" smtClean="0">
                <a:solidFill>
                  <a:srgbClr val="00B0F0"/>
                </a:solidFill>
              </a:rPr>
              <a:t>найти</a:t>
            </a:r>
            <a:br>
              <a:rPr lang="ru-RU" sz="4400" b="1" i="1" dirty="0" smtClean="0">
                <a:solidFill>
                  <a:srgbClr val="00B0F0"/>
                </a:solidFill>
              </a:rPr>
            </a:br>
            <a:r>
              <a:rPr lang="ru-RU" sz="4400" b="1" i="1" dirty="0" smtClean="0">
                <a:solidFill>
                  <a:srgbClr val="00B0F0"/>
                </a:solidFill>
              </a:rPr>
              <a:t>свои</a:t>
            </a:r>
            <a:br>
              <a:rPr lang="ru-RU" sz="4400" b="1" i="1" dirty="0" smtClean="0">
                <a:solidFill>
                  <a:srgbClr val="00B0F0"/>
                </a:solidFill>
              </a:rPr>
            </a:br>
            <a:r>
              <a:rPr lang="ru-RU" sz="4400" b="1" i="1" dirty="0" smtClean="0">
                <a:solidFill>
                  <a:srgbClr val="00B0F0"/>
                </a:solidFill>
              </a:rPr>
              <a:t>тени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40" name="Picture 4" descr="C:\Documents and Settings\home-comp\Desktop\Рабочее\5-6 лет Познавалка\тень-3.jpg"/>
          <p:cNvPicPr>
            <a:picLocks noChangeAspect="1" noChangeArrowheads="1"/>
          </p:cNvPicPr>
          <p:nvPr/>
        </p:nvPicPr>
        <p:blipFill>
          <a:blip r:embed="rId2"/>
          <a:srcRect l="6226" t="4404" r="5049" b="6400"/>
          <a:stretch>
            <a:fillRect/>
          </a:stretch>
        </p:blipFill>
        <p:spPr bwMode="auto">
          <a:xfrm>
            <a:off x="3857620" y="0"/>
            <a:ext cx="5000660" cy="67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1714488"/>
            <a:ext cx="2928958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Помоги котёнку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найти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свою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тень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C:\Documents and Settings\home-comp\Desktop\Рабочее\5-6 лет Познавалка\тень-4.jpg"/>
          <p:cNvPicPr>
            <a:picLocks noChangeAspect="1" noChangeArrowheads="1"/>
          </p:cNvPicPr>
          <p:nvPr/>
        </p:nvPicPr>
        <p:blipFill>
          <a:blip r:embed="rId2"/>
          <a:srcRect l="6193" t="4445" r="5438" b="8032"/>
          <a:stretch>
            <a:fillRect/>
          </a:stretch>
        </p:blipFill>
        <p:spPr bwMode="auto">
          <a:xfrm>
            <a:off x="3929058" y="0"/>
            <a:ext cx="5072098" cy="680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1000108"/>
            <a:ext cx="3357586" cy="4000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Найди</a:t>
            </a:r>
            <a:b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каждому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слонёнку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его</a:t>
            </a:r>
            <a:b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тень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C:\Documents and Settings\home-comp\Desktop\Рабочее\5-6 лет Познавалка\тень-5.jpg"/>
          <p:cNvPicPr>
            <a:picLocks noChangeAspect="1" noChangeArrowheads="1"/>
          </p:cNvPicPr>
          <p:nvPr/>
        </p:nvPicPr>
        <p:blipFill>
          <a:blip r:embed="rId2"/>
          <a:srcRect l="5603" t="3961" r="4752" b="4929"/>
          <a:stretch>
            <a:fillRect/>
          </a:stretch>
        </p:blipFill>
        <p:spPr bwMode="auto">
          <a:xfrm>
            <a:off x="3714743" y="0"/>
            <a:ext cx="500066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1643050"/>
            <a:ext cx="2928958" cy="350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Помоги</a:t>
            </a:r>
            <a:b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каждому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динозавру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найти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свою</a:t>
            </a:r>
            <a:b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тень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C:\Documents and Settings\home-comp\Desktop\Рабочее\5-6 лет Познавалка\тень-6.jpg"/>
          <p:cNvPicPr>
            <a:picLocks noChangeAspect="1" noChangeArrowheads="1"/>
          </p:cNvPicPr>
          <p:nvPr/>
        </p:nvPicPr>
        <p:blipFill>
          <a:blip r:embed="rId2"/>
          <a:srcRect l="5251" t="3715" r="5484" b="4656"/>
          <a:stretch>
            <a:fillRect/>
          </a:stretch>
        </p:blipFill>
        <p:spPr bwMode="auto">
          <a:xfrm>
            <a:off x="3929058" y="0"/>
            <a:ext cx="5000660" cy="684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"/>
            <a:ext cx="5214974" cy="107154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Чей силуэт?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C:\Documents and Settings\home-comp\Desktop\Рабочее\5-6 лет Познавалка\силуэт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7135817" cy="535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Угадай, чьи это силуэты? Как можно назвать всех этих животных?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-142900"/>
            <a:ext cx="6429420" cy="1119209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Найди 7 отличий: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home-comp\Desktop\Рабочее\700-ыnw.jpg"/>
          <p:cNvPicPr>
            <a:picLocks noChangeAspect="1" noChangeArrowheads="1"/>
          </p:cNvPicPr>
          <p:nvPr/>
        </p:nvPicPr>
        <p:blipFill>
          <a:blip r:embed="rId2"/>
          <a:srcRect l="6429" t="19643" r="6785" b="19285"/>
          <a:stretch>
            <a:fillRect/>
          </a:stretch>
        </p:blipFill>
        <p:spPr bwMode="auto">
          <a:xfrm>
            <a:off x="714348" y="928670"/>
            <a:ext cx="822289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57422" y="1"/>
            <a:ext cx="5214974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Чей силуэт?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Угадай, чьи это силуэты? Как можно назвать всех этих животных?</a:t>
            </a:r>
            <a:endParaRPr lang="ru-RU" dirty="0"/>
          </a:p>
        </p:txBody>
      </p:sp>
      <p:pic>
        <p:nvPicPr>
          <p:cNvPr id="19458" name="Picture 2" descr="C:\Documents and Settings\home-comp\Desktop\Рабочее\5-6 лет Познавалка\силуэт-2.jpg"/>
          <p:cNvPicPr>
            <a:picLocks noChangeAspect="1" noChangeArrowheads="1"/>
          </p:cNvPicPr>
          <p:nvPr/>
        </p:nvPicPr>
        <p:blipFill>
          <a:blip r:embed="rId2"/>
          <a:srcRect l="7031" t="8912" r="3906" b="10879"/>
          <a:stretch>
            <a:fillRect/>
          </a:stretch>
        </p:blipFill>
        <p:spPr bwMode="auto">
          <a:xfrm>
            <a:off x="857224" y="785794"/>
            <a:ext cx="814393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4214818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Угадай, чему принадлежат эти силуэты? </a:t>
            </a:r>
          </a:p>
          <a:p>
            <a:pPr algn="ctr"/>
            <a:r>
              <a:rPr lang="ru-RU" sz="2400" dirty="0" smtClean="0"/>
              <a:t>Как можно назвать эти предметы?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1480"/>
            <a:ext cx="5214974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Чей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силуэт?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C:\Documents and Settings\home-comp\Desktop\Рабочее\5-6 лет Познавалка\силуэт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25"/>
            <a:ext cx="4762500" cy="642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57422" y="1"/>
            <a:ext cx="5214974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Чей силуэт?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6072206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Угадай, что это за силуэты? Как можно назвать их одним словом?</a:t>
            </a:r>
            <a:endParaRPr lang="ru-RU" sz="2000" dirty="0"/>
          </a:p>
        </p:txBody>
      </p:sp>
      <p:pic>
        <p:nvPicPr>
          <p:cNvPr id="21506" name="Picture 2" descr="C:\Documents and Settings\home-comp\Desktop\Рабочее\5-6 лет Познавалка\силуэт-4.jpg"/>
          <p:cNvPicPr>
            <a:picLocks noChangeAspect="1" noChangeArrowheads="1"/>
          </p:cNvPicPr>
          <p:nvPr/>
        </p:nvPicPr>
        <p:blipFill>
          <a:blip r:embed="rId2"/>
          <a:srcRect b="7143"/>
          <a:stretch>
            <a:fillRect/>
          </a:stretch>
        </p:blipFill>
        <p:spPr bwMode="auto">
          <a:xfrm>
            <a:off x="2571736" y="857232"/>
            <a:ext cx="507209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57422" y="1"/>
            <a:ext cx="5214974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Чей силуэт?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C:\Documents and Settings\home-comp\Desktop\Рабочее\5-6 лет Познавалка\силуэт-5.jpg"/>
          <p:cNvPicPr>
            <a:picLocks noChangeAspect="1" noChangeArrowheads="1"/>
          </p:cNvPicPr>
          <p:nvPr/>
        </p:nvPicPr>
        <p:blipFill>
          <a:blip r:embed="rId2"/>
          <a:srcRect b="8136"/>
          <a:stretch>
            <a:fillRect/>
          </a:stretch>
        </p:blipFill>
        <p:spPr bwMode="auto">
          <a:xfrm>
            <a:off x="2214546" y="785794"/>
            <a:ext cx="51249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6072206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Угадай, что это за силуэты? Как можно назвать их одним словом?</a:t>
            </a: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3357586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Найди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и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посчитай всех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пчёлок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на картинке</a:t>
            </a:r>
            <a:endParaRPr lang="ru-RU" b="1" i="1" dirty="0">
              <a:solidFill>
                <a:srgbClr val="FF3399"/>
              </a:solidFill>
            </a:endParaRPr>
          </a:p>
        </p:txBody>
      </p:sp>
      <p:pic>
        <p:nvPicPr>
          <p:cNvPr id="23554" name="Picture 2" descr="C:\Documents and Settings\home-comp\Desktop\Рабочее\5-6 лет Познавалка\найди 5-6-1.jpg"/>
          <p:cNvPicPr>
            <a:picLocks noChangeAspect="1" noChangeArrowheads="1"/>
          </p:cNvPicPr>
          <p:nvPr/>
        </p:nvPicPr>
        <p:blipFill>
          <a:blip r:embed="rId2"/>
          <a:srcRect l="1437" t="5127" r="3689" b="4312"/>
          <a:stretch>
            <a:fillRect/>
          </a:stretch>
        </p:blipFill>
        <p:spPr bwMode="auto">
          <a:xfrm>
            <a:off x="3724936" y="-38991"/>
            <a:ext cx="5419064" cy="689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home-comp\Desktop\Рабочее\5-6 лет Познавалка\найди 5-6-2.jpg"/>
          <p:cNvPicPr>
            <a:picLocks noChangeAspect="1" noChangeArrowheads="1"/>
          </p:cNvPicPr>
          <p:nvPr/>
        </p:nvPicPr>
        <p:blipFill>
          <a:blip r:embed="rId2" cstate="print"/>
          <a:srcRect l="2436" t="7291" r="1435" b="3125"/>
          <a:stretch>
            <a:fillRect/>
          </a:stretch>
        </p:blipFill>
        <p:spPr bwMode="auto">
          <a:xfrm flipH="1">
            <a:off x="642910" y="-19201"/>
            <a:ext cx="5357819" cy="687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86414" y="714356"/>
            <a:ext cx="3357586" cy="464347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Помоги девочке посчитать,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сколько цветов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растёт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на полянке</a:t>
            </a:r>
            <a:endParaRPr lang="ru-RU" b="1" i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home-comp\Desktop\Рабочее\5-6 лет Познавалка\найди 5-6-3.jpg"/>
          <p:cNvPicPr>
            <a:picLocks noChangeAspect="1" noChangeArrowheads="1"/>
          </p:cNvPicPr>
          <p:nvPr/>
        </p:nvPicPr>
        <p:blipFill>
          <a:blip r:embed="rId2"/>
          <a:srcRect l="3404" t="8750" r="4701" b="2499"/>
          <a:stretch>
            <a:fillRect/>
          </a:stretch>
        </p:blipFill>
        <p:spPr bwMode="auto">
          <a:xfrm>
            <a:off x="3786182" y="0"/>
            <a:ext cx="52159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3357586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Покажи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и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посчитай всех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зайчиков</a:t>
            </a:r>
            <a:br>
              <a:rPr lang="ru-RU" b="1" i="1" dirty="0" smtClean="0">
                <a:solidFill>
                  <a:srgbClr val="FF3399"/>
                </a:solidFill>
              </a:rPr>
            </a:br>
            <a:r>
              <a:rPr lang="ru-RU" b="1" i="1" dirty="0" smtClean="0">
                <a:solidFill>
                  <a:srgbClr val="FF3399"/>
                </a:solidFill>
              </a:rPr>
              <a:t>на картинке</a:t>
            </a:r>
            <a:endParaRPr lang="ru-RU" b="1" i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886700" cy="132556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a_PresentumCpsNr" pitchFamily="82" charset="-52"/>
              </a:rPr>
              <a:t>Благодарю за внимание!</a:t>
            </a:r>
            <a:endParaRPr lang="ru-RU" i="1" dirty="0">
              <a:solidFill>
                <a:srgbClr val="C00000"/>
              </a:solidFill>
              <a:latin typeface="a_PresentumCpsNr" pitchFamily="82" charset="-52"/>
            </a:endParaRPr>
          </a:p>
        </p:txBody>
      </p:sp>
      <p:pic>
        <p:nvPicPr>
          <p:cNvPr id="20485" name="Picture 5" descr="C:\Documents and Settings\home-comp\Desktop\Рабочее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797428" cy="47974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85918" y="0"/>
            <a:ext cx="6429420" cy="1119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Найди 8 отличий: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home-comp\Desktop\Рабочее\2.jpg"/>
          <p:cNvPicPr>
            <a:picLocks noChangeAspect="1" noChangeArrowheads="1"/>
          </p:cNvPicPr>
          <p:nvPr/>
        </p:nvPicPr>
        <p:blipFill>
          <a:blip r:embed="rId2"/>
          <a:srcRect l="6214" t="19000" r="5929" b="18857"/>
          <a:stretch>
            <a:fillRect/>
          </a:stretch>
        </p:blipFill>
        <p:spPr bwMode="auto">
          <a:xfrm>
            <a:off x="571472" y="857232"/>
            <a:ext cx="8483844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-142900"/>
            <a:ext cx="6429420" cy="1119209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Найди 9 отличий: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home-comp\Desktop\Рабочее\70а0-nw.jpg"/>
          <p:cNvPicPr>
            <a:picLocks noChangeAspect="1" noChangeArrowheads="1"/>
          </p:cNvPicPr>
          <p:nvPr/>
        </p:nvPicPr>
        <p:blipFill>
          <a:blip r:embed="rId2"/>
          <a:srcRect l="4999" t="18619" r="6071" b="19238"/>
          <a:stretch>
            <a:fillRect/>
          </a:stretch>
        </p:blipFill>
        <p:spPr bwMode="auto">
          <a:xfrm>
            <a:off x="214282" y="714356"/>
            <a:ext cx="8791766" cy="61436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-142900"/>
            <a:ext cx="6429420" cy="1119209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Найди 9 отличий: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home-comp\Desktop\Рабочее\7поь00-nw.jpg"/>
          <p:cNvPicPr>
            <a:picLocks noChangeAspect="1" noChangeArrowheads="1"/>
          </p:cNvPicPr>
          <p:nvPr/>
        </p:nvPicPr>
        <p:blipFill>
          <a:blip r:embed="rId2"/>
          <a:srcRect l="6499" t="19737" r="5643" b="20261"/>
          <a:stretch>
            <a:fillRect/>
          </a:stretch>
        </p:blipFill>
        <p:spPr bwMode="auto">
          <a:xfrm>
            <a:off x="357126" y="714356"/>
            <a:ext cx="878687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-142900"/>
            <a:ext cx="6429420" cy="1119209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Найди 10 отличий: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home-comp\Desktop\Рабочее\700-nw.jpg"/>
          <p:cNvPicPr>
            <a:picLocks noChangeAspect="1" noChangeArrowheads="1"/>
          </p:cNvPicPr>
          <p:nvPr/>
        </p:nvPicPr>
        <p:blipFill>
          <a:blip r:embed="rId2"/>
          <a:srcRect l="6071" t="19523" r="6071" b="19405"/>
          <a:stretch>
            <a:fillRect/>
          </a:stretch>
        </p:blipFill>
        <p:spPr bwMode="auto">
          <a:xfrm>
            <a:off x="357158" y="785794"/>
            <a:ext cx="8529913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572692" cy="12144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Что неправильно нарисовал художник?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home-comp\Desktop\Рабочее\5-6 лет Познавалка\Нелепицы 5-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894"/>
            <a:ext cx="828680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428660" y="-214338"/>
            <a:ext cx="10001352" cy="121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неправильно нарисовал художник?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Documents and Settings\home-comp\Desktop\Рабочее\5-6 лет Познавалка\Нелепицы 5-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9026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858312" cy="150017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Что неправильно нарисовал художник?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home-comp\Desktop\Рабочее\5-6 лет Познавалка\Нелепицы 5-6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88" y="1643050"/>
            <a:ext cx="890576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104</TotalTime>
  <Words>153</Words>
  <Application>Microsoft Office PowerPoint</Application>
  <PresentationFormat>Экран (4:3)</PresentationFormat>
  <Paragraphs>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Тема11</vt:lpstr>
      <vt:lpstr>Развивающие игры для детей 5-6 лет</vt:lpstr>
      <vt:lpstr>Найди 7 отличий:</vt:lpstr>
      <vt:lpstr>Слайд 3</vt:lpstr>
      <vt:lpstr>Найди 9 отличий:</vt:lpstr>
      <vt:lpstr>Найди 9 отличий:</vt:lpstr>
      <vt:lpstr>Найди 10 отличий:</vt:lpstr>
      <vt:lpstr>Что неправильно нарисовал художник?</vt:lpstr>
      <vt:lpstr>Слайд 8</vt:lpstr>
      <vt:lpstr>Что неправильно нарисовал художник?</vt:lpstr>
      <vt:lpstr>Чего не хватает?</vt:lpstr>
      <vt:lpstr>Слайд 11</vt:lpstr>
      <vt:lpstr>Слайд 12</vt:lpstr>
      <vt:lpstr>Помоги каждому найти свою тень</vt:lpstr>
      <vt:lpstr>Помоги каждому найти свою тень </vt:lpstr>
      <vt:lpstr>Слайд 15</vt:lpstr>
      <vt:lpstr>Слайд 16</vt:lpstr>
      <vt:lpstr>Слайд 17</vt:lpstr>
      <vt:lpstr>Слайд 18</vt:lpstr>
      <vt:lpstr>Чей силуэт?</vt:lpstr>
      <vt:lpstr>Слайд 20</vt:lpstr>
      <vt:lpstr>Слайд 21</vt:lpstr>
      <vt:lpstr>Слайд 22</vt:lpstr>
      <vt:lpstr>Слайд 23</vt:lpstr>
      <vt:lpstr>Найди и посчитай всех пчёлок на картинке</vt:lpstr>
      <vt:lpstr>Помоги девочке посчитать, сколько цветов растёт на полянке</vt:lpstr>
      <vt:lpstr>Покажи и посчитай всех зайчиков на картинке</vt:lpstr>
      <vt:lpstr>Благодарю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валерий шамро</cp:lastModifiedBy>
  <cp:revision>13</cp:revision>
  <dcterms:created xsi:type="dcterms:W3CDTF">2020-04-08T11:35:53Z</dcterms:created>
  <dcterms:modified xsi:type="dcterms:W3CDTF">2020-04-08T14:06:41Z</dcterms:modified>
</cp:coreProperties>
</file>