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6" r:id="rId5"/>
    <p:sldId id="267" r:id="rId6"/>
    <p:sldId id="265" r:id="rId7"/>
    <p:sldId id="264" r:id="rId8"/>
    <p:sldId id="260" r:id="rId9"/>
    <p:sldId id="261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slide" Target="../slides/slide9.xml"/><Relationship Id="rId1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65CFA-452D-4D11-ACE1-135EA9BBD42C}" type="doc">
      <dgm:prSet loTypeId="urn:microsoft.com/office/officeart/2005/8/layout/cycle8" loCatId="cycle" qsTypeId="urn:microsoft.com/office/officeart/2005/8/quickstyle/3d2" qsCatId="3D" csTypeId="urn:microsoft.com/office/officeart/2005/8/colors/colorful1" csCatId="colorful" phldr="1"/>
      <dgm:spPr/>
    </dgm:pt>
    <dgm:pt modelId="{012889BD-CDD6-4EEF-BF67-095B0FCDB02E}">
      <dgm:prSet phldrT="[Текст]"/>
      <dgm:spPr/>
      <dgm:t>
        <a:bodyPr/>
        <a:lstStyle/>
        <a:p>
          <a:r>
            <a:rPr lang="ru-RU" i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Загадки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32B59749-6790-4BF4-9721-314E75359751}" type="parTrans" cxnId="{08B87AE2-119B-4BC1-AF4E-29BBC180E6C0}">
      <dgm:prSet/>
      <dgm:spPr/>
      <dgm:t>
        <a:bodyPr/>
        <a:lstStyle/>
        <a:p>
          <a:endParaRPr lang="ru-RU"/>
        </a:p>
      </dgm:t>
    </dgm:pt>
    <dgm:pt modelId="{54EC8724-4D2C-4626-AF40-CE812999AB22}" type="sibTrans" cxnId="{08B87AE2-119B-4BC1-AF4E-29BBC180E6C0}">
      <dgm:prSet/>
      <dgm:spPr/>
      <dgm:t>
        <a:bodyPr/>
        <a:lstStyle/>
        <a:p>
          <a:endParaRPr lang="ru-RU"/>
        </a:p>
      </dgm:t>
    </dgm:pt>
    <dgm:pt modelId="{4A54454E-DC2F-4D37-B8D9-CB3DC621C8C4}">
      <dgm:prSet phldrT="[Текст]"/>
      <dgm:spPr/>
      <dgm:t>
        <a:bodyPr/>
        <a:lstStyle/>
        <a:p>
          <a:r>
            <a:rPr lang="ru-RU" i="1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Четвертый </a:t>
          </a:r>
          <a:r>
            <a:rPr lang="ru-RU" i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лишний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62C0ADD9-24B4-45F2-B84C-B895C1F1B675}" type="parTrans" cxnId="{DE434EB2-A059-44ED-B9A3-B8883822599B}">
      <dgm:prSet/>
      <dgm:spPr/>
      <dgm:t>
        <a:bodyPr/>
        <a:lstStyle/>
        <a:p>
          <a:endParaRPr lang="ru-RU"/>
        </a:p>
      </dgm:t>
    </dgm:pt>
    <dgm:pt modelId="{949D9283-E66A-4C96-A8A4-C04128038D2D}" type="sibTrans" cxnId="{DE434EB2-A059-44ED-B9A3-B8883822599B}">
      <dgm:prSet/>
      <dgm:spPr/>
      <dgm:t>
        <a:bodyPr/>
        <a:lstStyle/>
        <a:p>
          <a:endParaRPr lang="ru-RU"/>
        </a:p>
      </dgm:t>
    </dgm:pt>
    <dgm:pt modelId="{0D1144D5-7C3F-43EA-9D93-DDCE7AAF470A}">
      <dgm:prSet phldrT="[Текст]"/>
      <dgm:spPr/>
      <dgm:t>
        <a:bodyPr/>
        <a:lstStyle/>
        <a:p>
          <a:r>
            <a:rPr lang="ru-RU" i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Вопросы</a:t>
          </a:r>
          <a:endParaRPr lang="ru-RU" i="1" dirty="0">
            <a:latin typeface="Times New Roman" pitchFamily="18" charset="0"/>
            <a:cs typeface="Times New Roman" pitchFamily="18" charset="0"/>
          </a:endParaRPr>
        </a:p>
      </dgm:t>
    </dgm:pt>
    <dgm:pt modelId="{EF1D5715-CBDD-4FB7-BD47-3A5D19B90CC2}" type="parTrans" cxnId="{1A73D3B5-4DA2-41BE-93FB-66F3F701887F}">
      <dgm:prSet/>
      <dgm:spPr/>
      <dgm:t>
        <a:bodyPr/>
        <a:lstStyle/>
        <a:p>
          <a:endParaRPr lang="ru-RU"/>
        </a:p>
      </dgm:t>
    </dgm:pt>
    <dgm:pt modelId="{E98CF117-9764-496A-96EE-84A0381F94F9}" type="sibTrans" cxnId="{1A73D3B5-4DA2-41BE-93FB-66F3F701887F}">
      <dgm:prSet/>
      <dgm:spPr/>
      <dgm:t>
        <a:bodyPr/>
        <a:lstStyle/>
        <a:p>
          <a:endParaRPr lang="ru-RU"/>
        </a:p>
      </dgm:t>
    </dgm:pt>
    <dgm:pt modelId="{931DEB7E-DFEC-4BFF-9BDD-179688B24DFC}" type="pres">
      <dgm:prSet presAssocID="{88965CFA-452D-4D11-ACE1-135EA9BBD42C}" presName="compositeShape" presStyleCnt="0">
        <dgm:presLayoutVars>
          <dgm:chMax val="7"/>
          <dgm:dir/>
          <dgm:resizeHandles val="exact"/>
        </dgm:presLayoutVars>
      </dgm:prSet>
      <dgm:spPr/>
    </dgm:pt>
    <dgm:pt modelId="{30AC4689-7BB0-4B6B-AED9-1FFF2C6AFF3A}" type="pres">
      <dgm:prSet presAssocID="{88965CFA-452D-4D11-ACE1-135EA9BBD42C}" presName="wedge1" presStyleLbl="node1" presStyleIdx="0" presStyleCnt="3"/>
      <dgm:spPr/>
      <dgm:t>
        <a:bodyPr/>
        <a:lstStyle/>
        <a:p>
          <a:endParaRPr lang="ru-RU"/>
        </a:p>
      </dgm:t>
    </dgm:pt>
    <dgm:pt modelId="{64AE4B4B-6897-4EDA-A5BF-15017D5AF8A6}" type="pres">
      <dgm:prSet presAssocID="{88965CFA-452D-4D11-ACE1-135EA9BBD42C}" presName="dummy1a" presStyleCnt="0"/>
      <dgm:spPr/>
    </dgm:pt>
    <dgm:pt modelId="{B93F39B2-520C-4203-A88C-44715D2ACB1F}" type="pres">
      <dgm:prSet presAssocID="{88965CFA-452D-4D11-ACE1-135EA9BBD42C}" presName="dummy1b" presStyleCnt="0"/>
      <dgm:spPr/>
    </dgm:pt>
    <dgm:pt modelId="{1CBE1A2C-1F99-4BA5-A0C3-EEB90E8B4034}" type="pres">
      <dgm:prSet presAssocID="{88965CFA-452D-4D11-ACE1-135EA9BBD42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0E6EF-5916-4C97-924F-AB98FAF6457C}" type="pres">
      <dgm:prSet presAssocID="{88965CFA-452D-4D11-ACE1-135EA9BBD42C}" presName="wedge2" presStyleLbl="node1" presStyleIdx="1" presStyleCnt="3"/>
      <dgm:spPr/>
      <dgm:t>
        <a:bodyPr/>
        <a:lstStyle/>
        <a:p>
          <a:endParaRPr lang="ru-RU"/>
        </a:p>
      </dgm:t>
    </dgm:pt>
    <dgm:pt modelId="{1FC1C7B2-A1C9-4A3E-A3DE-A627592D0279}" type="pres">
      <dgm:prSet presAssocID="{88965CFA-452D-4D11-ACE1-135EA9BBD42C}" presName="dummy2a" presStyleCnt="0"/>
      <dgm:spPr/>
    </dgm:pt>
    <dgm:pt modelId="{8A7DD4D5-9BE2-4846-9AE1-1E17C08CA673}" type="pres">
      <dgm:prSet presAssocID="{88965CFA-452D-4D11-ACE1-135EA9BBD42C}" presName="dummy2b" presStyleCnt="0"/>
      <dgm:spPr/>
    </dgm:pt>
    <dgm:pt modelId="{395FA0C0-3430-43C8-811D-42EFE7A29618}" type="pres">
      <dgm:prSet presAssocID="{88965CFA-452D-4D11-ACE1-135EA9BBD42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F1EF8-48E5-477B-9F88-8D2242DE32D6}" type="pres">
      <dgm:prSet presAssocID="{88965CFA-452D-4D11-ACE1-135EA9BBD42C}" presName="wedge3" presStyleLbl="node1" presStyleIdx="2" presStyleCnt="3"/>
      <dgm:spPr/>
      <dgm:t>
        <a:bodyPr/>
        <a:lstStyle/>
        <a:p>
          <a:endParaRPr lang="ru-RU"/>
        </a:p>
      </dgm:t>
    </dgm:pt>
    <dgm:pt modelId="{3FC2AA8B-3EBD-4576-AF79-80C78F0B975D}" type="pres">
      <dgm:prSet presAssocID="{88965CFA-452D-4D11-ACE1-135EA9BBD42C}" presName="dummy3a" presStyleCnt="0"/>
      <dgm:spPr/>
    </dgm:pt>
    <dgm:pt modelId="{9BF4FC1D-46DB-4AF2-AA6E-A0626B545A6B}" type="pres">
      <dgm:prSet presAssocID="{88965CFA-452D-4D11-ACE1-135EA9BBD42C}" presName="dummy3b" presStyleCnt="0"/>
      <dgm:spPr/>
    </dgm:pt>
    <dgm:pt modelId="{8F711E3A-5785-4A05-A033-C4124126659A}" type="pres">
      <dgm:prSet presAssocID="{88965CFA-452D-4D11-ACE1-135EA9BBD42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2E874-DA43-4DEF-AE53-90704D1190D8}" type="pres">
      <dgm:prSet presAssocID="{54EC8724-4D2C-4626-AF40-CE812999AB22}" presName="arrowWedge1" presStyleLbl="fgSibTrans2D1" presStyleIdx="0" presStyleCnt="3"/>
      <dgm:spPr/>
    </dgm:pt>
    <dgm:pt modelId="{3FC9ED7D-4238-4633-8071-AD328D6E0EDD}" type="pres">
      <dgm:prSet presAssocID="{949D9283-E66A-4C96-A8A4-C04128038D2D}" presName="arrowWedge2" presStyleLbl="fgSibTrans2D1" presStyleIdx="1" presStyleCnt="3"/>
      <dgm:spPr/>
    </dgm:pt>
    <dgm:pt modelId="{C9ECEB60-7D00-4241-AB10-ADAF2A06412C}" type="pres">
      <dgm:prSet presAssocID="{E98CF117-9764-496A-96EE-84A0381F94F9}" presName="arrowWedge3" presStyleLbl="fgSibTrans2D1" presStyleIdx="2" presStyleCnt="3"/>
      <dgm:spPr/>
    </dgm:pt>
  </dgm:ptLst>
  <dgm:cxnLst>
    <dgm:cxn modelId="{8F65BFB3-EE5A-49E9-952D-CD958F2FD519}" type="presOf" srcId="{0D1144D5-7C3F-43EA-9D93-DDCE7AAF470A}" destId="{8F711E3A-5785-4A05-A033-C4124126659A}" srcOrd="1" destOrd="0" presId="urn:microsoft.com/office/officeart/2005/8/layout/cycle8"/>
    <dgm:cxn modelId="{9A5FB2A0-3D5D-4027-B3ED-9B3F1707971D}" type="presOf" srcId="{4A54454E-DC2F-4D37-B8D9-CB3DC621C8C4}" destId="{3D50E6EF-5916-4C97-924F-AB98FAF6457C}" srcOrd="0" destOrd="0" presId="urn:microsoft.com/office/officeart/2005/8/layout/cycle8"/>
    <dgm:cxn modelId="{08B87AE2-119B-4BC1-AF4E-29BBC180E6C0}" srcId="{88965CFA-452D-4D11-ACE1-135EA9BBD42C}" destId="{012889BD-CDD6-4EEF-BF67-095B0FCDB02E}" srcOrd="0" destOrd="0" parTransId="{32B59749-6790-4BF4-9721-314E75359751}" sibTransId="{54EC8724-4D2C-4626-AF40-CE812999AB22}"/>
    <dgm:cxn modelId="{3E4B5D8B-7E77-47C3-A5F4-A16E14A0EF07}" type="presOf" srcId="{88965CFA-452D-4D11-ACE1-135EA9BBD42C}" destId="{931DEB7E-DFEC-4BFF-9BDD-179688B24DFC}" srcOrd="0" destOrd="0" presId="urn:microsoft.com/office/officeart/2005/8/layout/cycle8"/>
    <dgm:cxn modelId="{778E44CA-5943-4C5F-AC15-441ABE51750A}" type="presOf" srcId="{012889BD-CDD6-4EEF-BF67-095B0FCDB02E}" destId="{1CBE1A2C-1F99-4BA5-A0C3-EEB90E8B4034}" srcOrd="1" destOrd="0" presId="urn:microsoft.com/office/officeart/2005/8/layout/cycle8"/>
    <dgm:cxn modelId="{DE434EB2-A059-44ED-B9A3-B8883822599B}" srcId="{88965CFA-452D-4D11-ACE1-135EA9BBD42C}" destId="{4A54454E-DC2F-4D37-B8D9-CB3DC621C8C4}" srcOrd="1" destOrd="0" parTransId="{62C0ADD9-24B4-45F2-B84C-B895C1F1B675}" sibTransId="{949D9283-E66A-4C96-A8A4-C04128038D2D}"/>
    <dgm:cxn modelId="{1A73D3B5-4DA2-41BE-93FB-66F3F701887F}" srcId="{88965CFA-452D-4D11-ACE1-135EA9BBD42C}" destId="{0D1144D5-7C3F-43EA-9D93-DDCE7AAF470A}" srcOrd="2" destOrd="0" parTransId="{EF1D5715-CBDD-4FB7-BD47-3A5D19B90CC2}" sibTransId="{E98CF117-9764-496A-96EE-84A0381F94F9}"/>
    <dgm:cxn modelId="{5AF71360-DC29-42CA-869F-7AF9790AB804}" type="presOf" srcId="{012889BD-CDD6-4EEF-BF67-095B0FCDB02E}" destId="{30AC4689-7BB0-4B6B-AED9-1FFF2C6AFF3A}" srcOrd="0" destOrd="0" presId="urn:microsoft.com/office/officeart/2005/8/layout/cycle8"/>
    <dgm:cxn modelId="{C1AEE086-7A06-420A-91D6-1D1CF6DEAD85}" type="presOf" srcId="{0D1144D5-7C3F-43EA-9D93-DDCE7AAF470A}" destId="{571F1EF8-48E5-477B-9F88-8D2242DE32D6}" srcOrd="0" destOrd="0" presId="urn:microsoft.com/office/officeart/2005/8/layout/cycle8"/>
    <dgm:cxn modelId="{DF871991-959C-4E79-A10A-E211FD0CB513}" type="presOf" srcId="{4A54454E-DC2F-4D37-B8D9-CB3DC621C8C4}" destId="{395FA0C0-3430-43C8-811D-42EFE7A29618}" srcOrd="1" destOrd="0" presId="urn:microsoft.com/office/officeart/2005/8/layout/cycle8"/>
    <dgm:cxn modelId="{03D55120-F317-400F-AA84-4F38494B2BD3}" type="presParOf" srcId="{931DEB7E-DFEC-4BFF-9BDD-179688B24DFC}" destId="{30AC4689-7BB0-4B6B-AED9-1FFF2C6AFF3A}" srcOrd="0" destOrd="0" presId="urn:microsoft.com/office/officeart/2005/8/layout/cycle8"/>
    <dgm:cxn modelId="{F54800D1-93A4-4688-A34C-60AACD42CEB4}" type="presParOf" srcId="{931DEB7E-DFEC-4BFF-9BDD-179688B24DFC}" destId="{64AE4B4B-6897-4EDA-A5BF-15017D5AF8A6}" srcOrd="1" destOrd="0" presId="urn:microsoft.com/office/officeart/2005/8/layout/cycle8"/>
    <dgm:cxn modelId="{E67E623F-B291-4BC7-8B5C-693B0814B019}" type="presParOf" srcId="{931DEB7E-DFEC-4BFF-9BDD-179688B24DFC}" destId="{B93F39B2-520C-4203-A88C-44715D2ACB1F}" srcOrd="2" destOrd="0" presId="urn:microsoft.com/office/officeart/2005/8/layout/cycle8"/>
    <dgm:cxn modelId="{C9A98247-DE3C-471B-BAEE-1E4B09E8B8FC}" type="presParOf" srcId="{931DEB7E-DFEC-4BFF-9BDD-179688B24DFC}" destId="{1CBE1A2C-1F99-4BA5-A0C3-EEB90E8B4034}" srcOrd="3" destOrd="0" presId="urn:microsoft.com/office/officeart/2005/8/layout/cycle8"/>
    <dgm:cxn modelId="{72F4EF0B-782B-4349-8027-6B1E3E26EFAB}" type="presParOf" srcId="{931DEB7E-DFEC-4BFF-9BDD-179688B24DFC}" destId="{3D50E6EF-5916-4C97-924F-AB98FAF6457C}" srcOrd="4" destOrd="0" presId="urn:microsoft.com/office/officeart/2005/8/layout/cycle8"/>
    <dgm:cxn modelId="{94F7D195-90D7-4616-A95A-7A620FBDA51B}" type="presParOf" srcId="{931DEB7E-DFEC-4BFF-9BDD-179688B24DFC}" destId="{1FC1C7B2-A1C9-4A3E-A3DE-A627592D0279}" srcOrd="5" destOrd="0" presId="urn:microsoft.com/office/officeart/2005/8/layout/cycle8"/>
    <dgm:cxn modelId="{D913538F-D4D3-4BBF-B13E-F409C3C0EF74}" type="presParOf" srcId="{931DEB7E-DFEC-4BFF-9BDD-179688B24DFC}" destId="{8A7DD4D5-9BE2-4846-9AE1-1E17C08CA673}" srcOrd="6" destOrd="0" presId="urn:microsoft.com/office/officeart/2005/8/layout/cycle8"/>
    <dgm:cxn modelId="{35094B7A-41B8-458E-AC62-605DCCD36380}" type="presParOf" srcId="{931DEB7E-DFEC-4BFF-9BDD-179688B24DFC}" destId="{395FA0C0-3430-43C8-811D-42EFE7A29618}" srcOrd="7" destOrd="0" presId="urn:microsoft.com/office/officeart/2005/8/layout/cycle8"/>
    <dgm:cxn modelId="{B892F06B-C840-493B-BDA5-72AECD038B95}" type="presParOf" srcId="{931DEB7E-DFEC-4BFF-9BDD-179688B24DFC}" destId="{571F1EF8-48E5-477B-9F88-8D2242DE32D6}" srcOrd="8" destOrd="0" presId="urn:microsoft.com/office/officeart/2005/8/layout/cycle8"/>
    <dgm:cxn modelId="{CAAA53A0-8538-4C1F-9662-8F77A3FB3A41}" type="presParOf" srcId="{931DEB7E-DFEC-4BFF-9BDD-179688B24DFC}" destId="{3FC2AA8B-3EBD-4576-AF79-80C78F0B975D}" srcOrd="9" destOrd="0" presId="urn:microsoft.com/office/officeart/2005/8/layout/cycle8"/>
    <dgm:cxn modelId="{59A1643B-9F5E-416F-9114-AE017E1CA8FF}" type="presParOf" srcId="{931DEB7E-DFEC-4BFF-9BDD-179688B24DFC}" destId="{9BF4FC1D-46DB-4AF2-AA6E-A0626B545A6B}" srcOrd="10" destOrd="0" presId="urn:microsoft.com/office/officeart/2005/8/layout/cycle8"/>
    <dgm:cxn modelId="{1D0E9FE9-F03D-4E48-857E-099B8F45C5FE}" type="presParOf" srcId="{931DEB7E-DFEC-4BFF-9BDD-179688B24DFC}" destId="{8F711E3A-5785-4A05-A033-C4124126659A}" srcOrd="11" destOrd="0" presId="urn:microsoft.com/office/officeart/2005/8/layout/cycle8"/>
    <dgm:cxn modelId="{A421B5BA-4B7C-4C41-8C22-58EF69D0E6AA}" type="presParOf" srcId="{931DEB7E-DFEC-4BFF-9BDD-179688B24DFC}" destId="{76F2E874-DA43-4DEF-AE53-90704D1190D8}" srcOrd="12" destOrd="0" presId="urn:microsoft.com/office/officeart/2005/8/layout/cycle8"/>
    <dgm:cxn modelId="{0E97C2B9-95B6-4A00-85BA-8A0E5B8C278D}" type="presParOf" srcId="{931DEB7E-DFEC-4BFF-9BDD-179688B24DFC}" destId="{3FC9ED7D-4238-4633-8071-AD328D6E0EDD}" srcOrd="13" destOrd="0" presId="urn:microsoft.com/office/officeart/2005/8/layout/cycle8"/>
    <dgm:cxn modelId="{2C77C899-153A-4E41-A769-A7EC36793F67}" type="presParOf" srcId="{931DEB7E-DFEC-4BFF-9BDD-179688B24DFC}" destId="{C9ECEB60-7D00-4241-AB10-ADAF2A06412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AC4689-7BB0-4B6B-AED9-1FFF2C6AFF3A}">
      <dsp:nvSpPr>
        <dsp:cNvPr id="0" name=""/>
        <dsp:cNvSpPr/>
      </dsp:nvSpPr>
      <dsp:spPr>
        <a:xfrm>
          <a:off x="1816473" y="312038"/>
          <a:ext cx="4032504" cy="4032504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Загадки</a:t>
          </a:r>
          <a:endParaRPr lang="ru-RU" sz="2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41698" y="1166545"/>
        <a:ext cx="1440180" cy="1200150"/>
      </dsp:txXfrm>
    </dsp:sp>
    <dsp:sp modelId="{3D50E6EF-5916-4C97-924F-AB98FAF6457C}">
      <dsp:nvSpPr>
        <dsp:cNvPr id="0" name=""/>
        <dsp:cNvSpPr/>
      </dsp:nvSpPr>
      <dsp:spPr>
        <a:xfrm>
          <a:off x="1733422" y="456056"/>
          <a:ext cx="4032504" cy="4032504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Четвертый </a:t>
          </a:r>
          <a:r>
            <a:rPr lang="ru-RU" sz="2800" i="1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лишний</a:t>
          </a:r>
          <a:endParaRPr lang="ru-RU" sz="2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542" y="3072384"/>
        <a:ext cx="2160270" cy="1056132"/>
      </dsp:txXfrm>
    </dsp:sp>
    <dsp:sp modelId="{571F1EF8-48E5-477B-9F88-8D2242DE32D6}">
      <dsp:nvSpPr>
        <dsp:cNvPr id="0" name=""/>
        <dsp:cNvSpPr/>
      </dsp:nvSpPr>
      <dsp:spPr>
        <a:xfrm>
          <a:off x="1650372" y="312038"/>
          <a:ext cx="4032504" cy="4032504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Вопросы</a:t>
          </a:r>
          <a:endParaRPr lang="ru-RU" sz="2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17470" y="1166545"/>
        <a:ext cx="1440180" cy="1200150"/>
      </dsp:txXfrm>
    </dsp:sp>
    <dsp:sp modelId="{76F2E874-DA43-4DEF-AE53-90704D1190D8}">
      <dsp:nvSpPr>
        <dsp:cNvPr id="0" name=""/>
        <dsp:cNvSpPr/>
      </dsp:nvSpPr>
      <dsp:spPr>
        <a:xfrm>
          <a:off x="1567175" y="62407"/>
          <a:ext cx="4531766" cy="453176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C9ED7D-4238-4633-8071-AD328D6E0EDD}">
      <dsp:nvSpPr>
        <dsp:cNvPr id="0" name=""/>
        <dsp:cNvSpPr/>
      </dsp:nvSpPr>
      <dsp:spPr>
        <a:xfrm>
          <a:off x="1483791" y="206170"/>
          <a:ext cx="4531766" cy="453176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ECEB60-7D00-4241-AB10-ADAF2A06412C}">
      <dsp:nvSpPr>
        <dsp:cNvPr id="0" name=""/>
        <dsp:cNvSpPr/>
      </dsp:nvSpPr>
      <dsp:spPr>
        <a:xfrm>
          <a:off x="1400408" y="62407"/>
          <a:ext cx="4531766" cy="453176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8BAA0-ADB3-4368-A060-D09AB3AAD4C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DF0B2-07D0-422A-B478-429614B1F6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8BAA0-ADB3-4368-A060-D09AB3AAD4C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DF0B2-07D0-422A-B478-429614B1F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8BAA0-ADB3-4368-A060-D09AB3AAD4C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DF0B2-07D0-422A-B478-429614B1F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8BAA0-ADB3-4368-A060-D09AB3AAD4C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DF0B2-07D0-422A-B478-429614B1F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8BAA0-ADB3-4368-A060-D09AB3AAD4C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DF0B2-07D0-422A-B478-429614B1F6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8BAA0-ADB3-4368-A060-D09AB3AAD4C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DF0B2-07D0-422A-B478-429614B1F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8BAA0-ADB3-4368-A060-D09AB3AAD4C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DF0B2-07D0-422A-B478-429614B1F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8BAA0-ADB3-4368-A060-D09AB3AAD4C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DF0B2-07D0-422A-B478-429614B1F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8BAA0-ADB3-4368-A060-D09AB3AAD4C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DF0B2-07D0-422A-B478-429614B1F6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8BAA0-ADB3-4368-A060-D09AB3AAD4C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DF0B2-07D0-422A-B478-429614B1F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18BAA0-ADB3-4368-A060-D09AB3AAD4C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DF0B2-07D0-422A-B478-429614B1F6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18BAA0-ADB3-4368-A060-D09AB3AAD4C0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1ADF0B2-07D0-422A-B478-429614B1F6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hecker dir="vert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about:blank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audio" Target="about:blank" TargetMode="External"/><Relationship Id="rId4" Type="http://schemas.openxmlformats.org/officeDocument/2006/relationships/image" Target="../media/image65.png"/></Relationships>

</file>

<file path=ppt/slides/_rels/slide2.xml.rels><?xml version="1.0" encoding="UTF-8" standalone="yes"?>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audio" Target="about:blank" TargetMode="Externa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diagramDrawing" Target="../diagrams/drawing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
</file>

<file path=ppt/slides/_rels/slide3.xml.rels><?xml version="1.0" encoding="UTF-8" standalone="yes"?>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audio" Target="about:blank" TargetMode="External"/><Relationship Id="rId1" Type="http://schemas.openxmlformats.org/officeDocument/2006/relationships/audio" Target="about:blank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
</file>

<file path=ppt/slides/_rels/slide4.xml.rels><?xml version="1.0" encoding="UTF-8" standalone="yes"?>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audio" Target="about:blank" TargetMode="External"/><Relationship Id="rId1" Type="http://schemas.openxmlformats.org/officeDocument/2006/relationships/audio" Target="about:blank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6.png"/><Relationship Id="rId4" Type="http://schemas.openxmlformats.org/officeDocument/2006/relationships/image" Target="../media/image5.jpeg"/><Relationship Id="rId9" Type="http://schemas.openxmlformats.org/officeDocument/2006/relationships/image" Target="../media/image15.png"/></Relationships>

</file>

<file path=ppt/slides/_rels/slide5.xml.rels><?xml version="1.0" encoding="UTF-8" standalone="yes"?>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audio" Target="about:blank" TargetMode="External"/><Relationship Id="rId1" Type="http://schemas.openxmlformats.org/officeDocument/2006/relationships/audio" Target="about:blank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image" Target="../media/image5.jpeg"/><Relationship Id="rId9" Type="http://schemas.openxmlformats.org/officeDocument/2006/relationships/slide" Target="slide2.xml"/></Relationships>

</file>

<file path=ppt/slides/_rels/slide6.xml.rels><?xml version="1.0" encoding="UTF-8" standalone="yes"?>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2" Type="http://schemas.openxmlformats.org/officeDocument/2006/relationships/audio" Target="about:blank" TargetMode="External"/><Relationship Id="rId1" Type="http://schemas.openxmlformats.org/officeDocument/2006/relationships/audio" Target="about:blank" TargetMode="External"/><Relationship Id="rId6" Type="http://schemas.openxmlformats.org/officeDocument/2006/relationships/image" Target="../media/image24.jpeg"/><Relationship Id="rId11" Type="http://schemas.openxmlformats.org/officeDocument/2006/relationships/image" Target="../media/image28.png"/><Relationship Id="rId5" Type="http://schemas.openxmlformats.org/officeDocument/2006/relationships/image" Target="../media/image23.jpeg"/><Relationship Id="rId10" Type="http://schemas.openxmlformats.org/officeDocument/2006/relationships/image" Target="../media/image27.png"/><Relationship Id="rId4" Type="http://schemas.openxmlformats.org/officeDocument/2006/relationships/image" Target="../media/image5.jpeg"/><Relationship Id="rId9" Type="http://schemas.openxmlformats.org/officeDocument/2006/relationships/slide" Target="slide2.xml"/></Relationships>

</file>

<file path=ppt/slides/_rels/slide7.xml.rels><?xml version="1.0" encoding="UTF-8" standalone="yes"?>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2" Type="http://schemas.openxmlformats.org/officeDocument/2006/relationships/audio" Target="about:blank" TargetMode="External"/><Relationship Id="rId1" Type="http://schemas.openxmlformats.org/officeDocument/2006/relationships/audio" Target="about:blank" TargetMode="Externa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3.png"/><Relationship Id="rId4" Type="http://schemas.openxmlformats.org/officeDocument/2006/relationships/image" Target="../media/image5.jpeg"/><Relationship Id="rId9" Type="http://schemas.openxmlformats.org/officeDocument/2006/relationships/image" Target="../media/image32.png"/></Relationships>

</file>

<file path=ppt/slides/_rels/slide8.xml.rels><?xml version="1.0" encoding="UTF-8" standalone="yes"?>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38.jpeg"/><Relationship Id="rId18" Type="http://schemas.openxmlformats.org/officeDocument/2006/relationships/image" Target="../media/image42.png"/><Relationship Id="rId3" Type="http://schemas.openxmlformats.org/officeDocument/2006/relationships/audio" Target="about:blank" TargetMode="External"/><Relationship Id="rId21" Type="http://schemas.openxmlformats.org/officeDocument/2006/relationships/image" Target="../media/image45.png"/><Relationship Id="rId7" Type="http://schemas.openxmlformats.org/officeDocument/2006/relationships/slideLayout" Target="../slideLayouts/slideLayout4.xml"/><Relationship Id="rId12" Type="http://schemas.openxmlformats.org/officeDocument/2006/relationships/image" Target="../media/image37.jpeg"/><Relationship Id="rId17" Type="http://schemas.openxmlformats.org/officeDocument/2006/relationships/image" Target="../media/image41.png"/><Relationship Id="rId2" Type="http://schemas.openxmlformats.org/officeDocument/2006/relationships/audio" Target="about:blank" TargetMode="Externa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audio" Target="about:blank" TargetMode="External"/><Relationship Id="rId6" Type="http://schemas.openxmlformats.org/officeDocument/2006/relationships/audio" Target="about:blank" TargetMode="External"/><Relationship Id="rId11" Type="http://schemas.openxmlformats.org/officeDocument/2006/relationships/image" Target="../media/image36.jpeg"/><Relationship Id="rId5" Type="http://schemas.openxmlformats.org/officeDocument/2006/relationships/audio" Target="about:blank" TargetMode="External"/><Relationship Id="rId15" Type="http://schemas.openxmlformats.org/officeDocument/2006/relationships/image" Target="../media/image39.png"/><Relationship Id="rId10" Type="http://schemas.openxmlformats.org/officeDocument/2006/relationships/image" Target="../media/image35.jpeg"/><Relationship Id="rId19" Type="http://schemas.openxmlformats.org/officeDocument/2006/relationships/image" Target="../media/image43.png"/><Relationship Id="rId4" Type="http://schemas.openxmlformats.org/officeDocument/2006/relationships/audio" Target="about:blank" TargetMode="External"/><Relationship Id="rId9" Type="http://schemas.openxmlformats.org/officeDocument/2006/relationships/image" Target="../media/image34.jpeg"/><Relationship Id="rId14" Type="http://schemas.openxmlformats.org/officeDocument/2006/relationships/slide" Target="slide2.xml"/></Relationships>

</file>

<file path=ppt/slides/_rels/slide9.xml.rels><?xml version="1.0" encoding="UTF-8" standalone="yes"?>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audio" Target="about:blank" TargetMode="External"/><Relationship Id="rId1" Type="http://schemas.openxmlformats.org/officeDocument/2006/relationships/audio" Target="about:blank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slide" Target="slide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736x/c4/99/d2/c499d22fee13be95f4b9cf3181be5fcf--recipe-templates-printable-recipe-car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993353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1"/>
                </a:solidFill>
                <a:latin typeface="Wooden Ship Decorated" pitchFamily="2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Wooden Ship Decorated" pitchFamily="2" charset="0"/>
              </a:rPr>
            </a:br>
            <a:r>
              <a:rPr lang="ru-RU" sz="5400" dirty="0" smtClean="0">
                <a:solidFill>
                  <a:schemeClr val="bg1"/>
                </a:solidFill>
                <a:latin typeface="Wooden Ship Decorated" pitchFamily="2" charset="0"/>
              </a:rPr>
              <a:t>Интерактивная игра</a:t>
            </a:r>
            <a:endParaRPr lang="ru-RU" sz="5400" dirty="0">
              <a:solidFill>
                <a:schemeClr val="bg1"/>
              </a:solidFill>
              <a:latin typeface="Wooden Ship Decorated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Школа № 236 корпус 6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Малютина Антонина Андреевна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179512" y="1628800"/>
            <a:ext cx="8325485" cy="1754326"/>
          </a:xfrm>
          <a:custGeom>
            <a:avLst/>
            <a:gdLst>
              <a:gd name="connsiteX0" fmla="*/ 0 w 8325485"/>
              <a:gd name="connsiteY0" fmla="*/ 0 h 923330"/>
              <a:gd name="connsiteX1" fmla="*/ 8325485 w 8325485"/>
              <a:gd name="connsiteY1" fmla="*/ 0 h 923330"/>
              <a:gd name="connsiteX2" fmla="*/ 8325485 w 8325485"/>
              <a:gd name="connsiteY2" fmla="*/ 923330 h 923330"/>
              <a:gd name="connsiteX3" fmla="*/ 0 w 8325485"/>
              <a:gd name="connsiteY3" fmla="*/ 923330 h 923330"/>
              <a:gd name="connsiteX4" fmla="*/ 0 w 8325485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5485" h="923330">
                <a:moveTo>
                  <a:pt x="0" y="0"/>
                </a:moveTo>
                <a:lnTo>
                  <a:pt x="8325485" y="0"/>
                </a:lnTo>
                <a:lnTo>
                  <a:pt x="8325485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вы знаете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 посуде?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https://bipbap.ru/wp-content/uploads/2018/01/image1073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32240" y="1628800"/>
            <a:ext cx="1728192" cy="3456384"/>
          </a:xfrm>
          <a:prstGeom prst="rect">
            <a:avLst/>
          </a:prstGeom>
          <a:noFill/>
        </p:spPr>
      </p:pic>
      <p:pic>
        <p:nvPicPr>
          <p:cNvPr id="7" name="Рома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0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latin typeface="Wooden Ship Decorated" pitchFamily="2" charset="0"/>
              </a:rPr>
              <a:t>Четвертый лишний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394501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364677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27813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789040"/>
            <a:ext cx="27813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179512" y="6381328"/>
            <a:ext cx="504056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latin typeface="Wooden Ship Decorated" pitchFamily="2" charset="0"/>
              </a:rPr>
              <a:t>Четвертый лишний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296840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84784"/>
            <a:ext cx="259407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861048"/>
            <a:ext cx="31893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077072"/>
            <a:ext cx="26223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179512" y="6381328"/>
            <a:ext cx="504056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latin typeface="Wooden Ship Decorated" pitchFamily="2" charset="0"/>
              </a:rPr>
              <a:t>Четвертый лишний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33242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36385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861048"/>
            <a:ext cx="35909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149080"/>
            <a:ext cx="23050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179512" y="6381328"/>
            <a:ext cx="504056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ds05.infourok.ru/uploads/ex/044d/000cc204-048e8826/1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-1"/>
            <a:ext cx="8100392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936" y="1857364"/>
            <a:ext cx="7746064" cy="2376264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Wooden Ship Decorated" pitchFamily="2" charset="0"/>
              </a:rPr>
              <a:t>Спасибо за игру!</a:t>
            </a:r>
            <a:br>
              <a:rPr lang="ru-RU" sz="2800" b="1" dirty="0" smtClean="0">
                <a:latin typeface="Wooden Ship Decorated" pitchFamily="2" charset="0"/>
              </a:rPr>
            </a:br>
            <a:r>
              <a:rPr lang="ru-RU" sz="2800" b="1" dirty="0" smtClean="0">
                <a:latin typeface="Wooden Ship Decorated" pitchFamily="2" charset="0"/>
              </a:rPr>
              <a:t/>
            </a:r>
            <a:br>
              <a:rPr lang="ru-RU" sz="2800" b="1" dirty="0" smtClean="0">
                <a:latin typeface="Wooden Ship Decorated" pitchFamily="2" charset="0"/>
              </a:rPr>
            </a:br>
            <a:r>
              <a:rPr lang="ru-RU" sz="2800" b="1" dirty="0" smtClean="0">
                <a:latin typeface="Wooden Ship Decorated" pitchFamily="2" charset="0"/>
              </a:rPr>
              <a:t>До новых встреч!</a:t>
            </a:r>
            <a:endParaRPr lang="ru-RU" sz="2800" b="1" dirty="0">
              <a:latin typeface="Wooden Ship Decorated" pitchFamily="2" charset="0"/>
            </a:endParaRPr>
          </a:p>
        </p:txBody>
      </p:sp>
      <p:sp>
        <p:nvSpPr>
          <p:cNvPr id="1030" name="AutoShape 6" descr="https://img.youtube.com/vi/UYbATxwZJOo/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img.youtube.com/vi/UYbATxwZJOo/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по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2.goodfon.ru/original/1920x1080/d/e8/tekstura-fon-linii-rozovyy-5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Wooden Ship Decorated" pitchFamily="2" charset="0"/>
              </a:rPr>
              <a:t>Задания</a:t>
            </a:r>
            <a:endParaRPr lang="ru-RU" sz="5400" dirty="0">
              <a:latin typeface="Wooden Ship Decorated" pitchFamily="2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Управляющая кнопка: домой 5">
            <a:hlinkClick r:id="rId8" action="ppaction://hlinksldjump" highlightClick="1"/>
          </p:cNvPr>
          <p:cNvSpPr/>
          <p:nvPr/>
        </p:nvSpPr>
        <p:spPr>
          <a:xfrm>
            <a:off x="179512" y="6381328"/>
            <a:ext cx="504056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омашка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676456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2.goodfon.ru/original/1920x1080/d/e8/tekstura-fon-linii-rozovyy-5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Wooden Ship Decorated" pitchFamily="2" charset="0"/>
              </a:rPr>
              <a:t>Вопросы</a:t>
            </a:r>
            <a:endParaRPr lang="ru-RU" sz="5400" dirty="0">
              <a:latin typeface="Wooden Ship Decorated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хранится посуда?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cd4f604242f61419f49e90f94a4053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2420888"/>
            <a:ext cx="2880320" cy="2088232"/>
          </a:xfrm>
          <a:prstGeom prst="rect">
            <a:avLst/>
          </a:prstGeom>
        </p:spPr>
      </p:pic>
      <p:pic>
        <p:nvPicPr>
          <p:cNvPr id="9" name="Рисунок 8" descr="s12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492896"/>
            <a:ext cx="2771800" cy="2078850"/>
          </a:xfrm>
          <a:prstGeom prst="rect">
            <a:avLst/>
          </a:prstGeom>
        </p:spPr>
      </p:pic>
      <p:pic>
        <p:nvPicPr>
          <p:cNvPr id="10" name="Рисунок 9" descr="twin-bed-sheets-walmart-bunk-beds-at-target-twin-beds-at-walmart-cheap-twin-bed-frames-twin-beds-walmart-walmart-twin-platform-bed-twin-bed-with-drawers-underneath-walmar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4437112"/>
            <a:ext cx="2276872" cy="2276872"/>
          </a:xfrm>
          <a:prstGeom prst="rect">
            <a:avLst/>
          </a:prstGeom>
        </p:spPr>
      </p:pic>
      <p:sp>
        <p:nvSpPr>
          <p:cNvPr id="11" name="Управляющая кнопка: домой 10">
            <a:hlinkClick r:id="rId8" action="ppaction://hlinksldjump" highlightClick="1"/>
          </p:cNvPr>
          <p:cNvSpPr/>
          <p:nvPr/>
        </p:nvSpPr>
        <p:spPr>
          <a:xfrm>
            <a:off x="179512" y="6381328"/>
            <a:ext cx="504056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1 вопро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164288" y="1628800"/>
            <a:ext cx="304800" cy="304800"/>
          </a:xfrm>
          <a:prstGeom prst="rect">
            <a:avLst/>
          </a:prstGeom>
        </p:spPr>
      </p:pic>
      <p:pic>
        <p:nvPicPr>
          <p:cNvPr id="13" name="1 отв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874846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2.goodfon.ru/original/1920x1080/d/e8/tekstura-fon-linii-rozovyy-5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Wooden Ship Decorated" pitchFamily="2" charset="0"/>
              </a:rPr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чем хозяйка жарит котлеты?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214911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852936"/>
            <a:ext cx="2408244" cy="2394196"/>
          </a:xfrm>
          <a:prstGeom prst="rect">
            <a:avLst/>
          </a:prstGeom>
        </p:spPr>
      </p:pic>
      <p:pic>
        <p:nvPicPr>
          <p:cNvPr id="6" name="Рисунок 5" descr="700-n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293096"/>
            <a:ext cx="2448272" cy="2376264"/>
          </a:xfrm>
          <a:prstGeom prst="rect">
            <a:avLst/>
          </a:prstGeom>
        </p:spPr>
      </p:pic>
      <p:pic>
        <p:nvPicPr>
          <p:cNvPr id="7" name="Рисунок 6" descr="10231319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2852936"/>
            <a:ext cx="2448272" cy="2448058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8" action="ppaction://hlinksldjump" highlightClick="1"/>
          </p:cNvPr>
          <p:cNvSpPr/>
          <p:nvPr/>
        </p:nvSpPr>
        <p:spPr>
          <a:xfrm>
            <a:off x="179512" y="6381328"/>
            <a:ext cx="504056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2 вопро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676456" y="1988840"/>
            <a:ext cx="304800" cy="304800"/>
          </a:xfrm>
          <a:prstGeom prst="rect">
            <a:avLst/>
          </a:prstGeom>
        </p:spPr>
      </p:pic>
      <p:pic>
        <p:nvPicPr>
          <p:cNvPr id="11" name="2 отв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874846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4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2.goodfon.ru/original/1920x1080/d/e8/tekstura-fon-linii-rozovyy-5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Wooden Ship Decorated" pitchFamily="2" charset="0"/>
              </a:rPr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какой посуде хозяйка падаёт на стол салат?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8688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5229200"/>
            <a:ext cx="3405589" cy="1471701"/>
          </a:xfrm>
          <a:prstGeom prst="rect">
            <a:avLst/>
          </a:prstGeom>
        </p:spPr>
      </p:pic>
      <p:pic>
        <p:nvPicPr>
          <p:cNvPr id="6" name="Рисунок 5" descr="10014407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780928"/>
            <a:ext cx="2304256" cy="2304256"/>
          </a:xfrm>
          <a:prstGeom prst="rect">
            <a:avLst/>
          </a:prstGeom>
        </p:spPr>
      </p:pic>
      <p:pic>
        <p:nvPicPr>
          <p:cNvPr id="7" name="Рисунок 6" descr="spode-1893384-hexagonal-footed-bowl-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2852936"/>
            <a:ext cx="2604369" cy="2304256"/>
          </a:xfrm>
          <a:prstGeom prst="rect">
            <a:avLst/>
          </a:prstGeom>
        </p:spPr>
      </p:pic>
      <p:pic>
        <p:nvPicPr>
          <p:cNvPr id="9" name="Рисунок 8" descr="71iNwzoUpIL._SL1400_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2708920"/>
            <a:ext cx="2839488" cy="2437865"/>
          </a:xfrm>
          <a:prstGeom prst="rect">
            <a:avLst/>
          </a:prstGeom>
        </p:spPr>
      </p:pic>
      <p:sp>
        <p:nvSpPr>
          <p:cNvPr id="10" name="Управляющая кнопка: домой 9">
            <a:hlinkClick r:id="rId9" action="ppaction://hlinksldjump" highlightClick="1"/>
          </p:cNvPr>
          <p:cNvSpPr/>
          <p:nvPr/>
        </p:nvSpPr>
        <p:spPr>
          <a:xfrm>
            <a:off x="179512" y="6381328"/>
            <a:ext cx="504056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3 вопро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532440" y="1988840"/>
            <a:ext cx="304800" cy="304800"/>
          </a:xfrm>
          <a:prstGeom prst="rect">
            <a:avLst/>
          </a:prstGeom>
        </p:spPr>
      </p:pic>
      <p:pic>
        <p:nvPicPr>
          <p:cNvPr id="12" name="3 отв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8676456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2.goodfon.ru/original/1920x1080/d/e8/tekstura-fon-linii-rozovyy-5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Wooden Ship Decorated" pitchFamily="2" charset="0"/>
              </a:rPr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чем мы подаем на стол хлеб?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58-8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276872"/>
            <a:ext cx="2204864" cy="2204864"/>
          </a:xfrm>
          <a:prstGeom prst="rect">
            <a:avLst/>
          </a:prstGeom>
        </p:spPr>
      </p:pic>
      <p:pic>
        <p:nvPicPr>
          <p:cNvPr id="6" name="Рисунок 5" descr="67004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4725144"/>
            <a:ext cx="2554021" cy="1916832"/>
          </a:xfrm>
          <a:prstGeom prst="rect">
            <a:avLst/>
          </a:prstGeom>
        </p:spPr>
      </p:pic>
      <p:pic>
        <p:nvPicPr>
          <p:cNvPr id="7" name="Рисунок 6" descr="101391809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2132856"/>
            <a:ext cx="2492896" cy="2492896"/>
          </a:xfrm>
          <a:prstGeom prst="rect">
            <a:avLst/>
          </a:prstGeom>
        </p:spPr>
      </p:pic>
      <p:pic>
        <p:nvPicPr>
          <p:cNvPr id="8" name="Рисунок 7" descr="item_image1409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4725144"/>
            <a:ext cx="2561861" cy="1921396"/>
          </a:xfrm>
          <a:prstGeom prst="rect">
            <a:avLst/>
          </a:prstGeom>
        </p:spPr>
      </p:pic>
      <p:sp>
        <p:nvSpPr>
          <p:cNvPr id="9" name="Управляющая кнопка: домой 8">
            <a:hlinkClick r:id="rId9" action="ppaction://hlinksldjump" highlightClick="1"/>
          </p:cNvPr>
          <p:cNvSpPr/>
          <p:nvPr/>
        </p:nvSpPr>
        <p:spPr>
          <a:xfrm>
            <a:off x="179512" y="6381328"/>
            <a:ext cx="504056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4 вопро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8072462" y="1643050"/>
            <a:ext cx="304800" cy="304800"/>
          </a:xfrm>
          <a:prstGeom prst="rect">
            <a:avLst/>
          </a:prstGeom>
        </p:spPr>
      </p:pic>
      <p:pic>
        <p:nvPicPr>
          <p:cNvPr id="11" name="4 отв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9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922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8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2.goodfon.ru/original/1920x1080/d/e8/tekstura-fon-linii-rozovyy-5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Wooden Ship Decorated" pitchFamily="2" charset="0"/>
              </a:rPr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чём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хранится сахарный песок?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024301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564904"/>
            <a:ext cx="2160240" cy="2161902"/>
          </a:xfrm>
          <a:prstGeom prst="rect">
            <a:avLst/>
          </a:prstGeom>
        </p:spPr>
      </p:pic>
      <p:pic>
        <p:nvPicPr>
          <p:cNvPr id="6" name="Рисунок 5" descr="73ff16b13ea4d14bd036b72955b80d7e-1200x8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509120"/>
            <a:ext cx="3240360" cy="2160240"/>
          </a:xfrm>
          <a:prstGeom prst="rect">
            <a:avLst/>
          </a:prstGeom>
        </p:spPr>
      </p:pic>
      <p:pic>
        <p:nvPicPr>
          <p:cNvPr id="7" name="Рисунок 6" descr="sakharnitsa_klubnika_10_10_12_sm_280_ml_ksg_358_13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204864"/>
            <a:ext cx="2481064" cy="2481064"/>
          </a:xfrm>
          <a:prstGeom prst="rect">
            <a:avLst/>
          </a:prstGeom>
        </p:spPr>
      </p:pic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179512" y="6381328"/>
            <a:ext cx="504056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5 вопро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8388424" y="1628800"/>
            <a:ext cx="304800" cy="304800"/>
          </a:xfrm>
          <a:prstGeom prst="rect">
            <a:avLst/>
          </a:prstGeom>
        </p:spPr>
      </p:pic>
      <p:pic>
        <p:nvPicPr>
          <p:cNvPr id="11" name="5 ответ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867645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1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1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2.goodfon.ru/original/1920x1080/d/e8/tekstura-fon-linii-rozovyy-50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Wooden Ship Decorated" pitchFamily="2" charset="0"/>
              </a:rPr>
              <a:t>Загадки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Сама не ест, а людей кормит. Что же это?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Ходит он из края в край, режет черный каравай.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горячего колодца через нос водица льется.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Она всем очень нравиться,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блюдечке красавица,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одной рукой милашка,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Голубенькая……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зубаста и остра,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Ложки младшая сестра…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959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1760" y="3861048"/>
            <a:ext cx="1800200" cy="975094"/>
          </a:xfrm>
          <a:prstGeom prst="rect">
            <a:avLst/>
          </a:prstGeom>
        </p:spPr>
      </p:pic>
      <p:pic>
        <p:nvPicPr>
          <p:cNvPr id="9" name="Рисунок 8" descr="f336d680bd3cf91baaa3078d8eca91df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39752" y="1916832"/>
            <a:ext cx="1800200" cy="1108292"/>
          </a:xfrm>
          <a:prstGeom prst="rect">
            <a:avLst/>
          </a:prstGeom>
        </p:spPr>
      </p:pic>
      <p:pic>
        <p:nvPicPr>
          <p:cNvPr id="10" name="Рисунок 9" descr="102531650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11960" y="5013176"/>
            <a:ext cx="1296144" cy="1625323"/>
          </a:xfrm>
          <a:prstGeom prst="rect">
            <a:avLst/>
          </a:prstGeom>
        </p:spPr>
      </p:pic>
      <p:pic>
        <p:nvPicPr>
          <p:cNvPr id="11" name="Рисунок 10" descr="614.jpe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127026" y="2857496"/>
            <a:ext cx="1640645" cy="1363592"/>
          </a:xfrm>
          <a:prstGeom prst="rect">
            <a:avLst/>
          </a:prstGeom>
        </p:spPr>
      </p:pic>
      <p:pic>
        <p:nvPicPr>
          <p:cNvPr id="12" name="Рисунок 11" descr="1680.97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60232" y="5013176"/>
            <a:ext cx="1843683" cy="1474945"/>
          </a:xfrm>
          <a:prstGeom prst="rect">
            <a:avLst/>
          </a:prstGeom>
        </p:spPr>
      </p:pic>
      <p:sp>
        <p:nvSpPr>
          <p:cNvPr id="14" name="Управляющая кнопка: домой 13">
            <a:hlinkClick r:id="rId14" action="ppaction://hlinksldjump" highlightClick="1"/>
          </p:cNvPr>
          <p:cNvSpPr/>
          <p:nvPr/>
        </p:nvSpPr>
        <p:spPr>
          <a:xfrm>
            <a:off x="179512" y="6381328"/>
            <a:ext cx="504056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загад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3995936" y="836712"/>
            <a:ext cx="304800" cy="304800"/>
          </a:xfrm>
          <a:prstGeom prst="rect">
            <a:avLst/>
          </a:prstGeom>
        </p:spPr>
      </p:pic>
      <p:pic>
        <p:nvPicPr>
          <p:cNvPr id="15" name="1 заг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 cstate="print"/>
          <a:stretch>
            <a:fillRect/>
          </a:stretch>
        </p:blipFill>
        <p:spPr>
          <a:xfrm>
            <a:off x="539552" y="1484784"/>
            <a:ext cx="304800" cy="304800"/>
          </a:xfrm>
          <a:prstGeom prst="rect">
            <a:avLst/>
          </a:prstGeom>
        </p:spPr>
      </p:pic>
      <p:pic>
        <p:nvPicPr>
          <p:cNvPr id="16" name="2 заг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323528" y="3212976"/>
            <a:ext cx="304800" cy="304800"/>
          </a:xfrm>
          <a:prstGeom prst="rect">
            <a:avLst/>
          </a:prstGeom>
        </p:spPr>
      </p:pic>
      <p:pic>
        <p:nvPicPr>
          <p:cNvPr id="17" name="3 заг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8" cstate="print"/>
          <a:stretch>
            <a:fillRect/>
          </a:stretch>
        </p:blipFill>
        <p:spPr>
          <a:xfrm>
            <a:off x="323528" y="4941168"/>
            <a:ext cx="304800" cy="304800"/>
          </a:xfrm>
          <a:prstGeom prst="rect">
            <a:avLst/>
          </a:prstGeom>
        </p:spPr>
      </p:pic>
      <p:pic>
        <p:nvPicPr>
          <p:cNvPr id="18" name="4 заг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9" cstate="print"/>
          <a:stretch>
            <a:fillRect/>
          </a:stretch>
        </p:blipFill>
        <p:spPr>
          <a:xfrm>
            <a:off x="8604448" y="1556792"/>
            <a:ext cx="304800" cy="304800"/>
          </a:xfrm>
          <a:prstGeom prst="rect">
            <a:avLst/>
          </a:prstGeom>
        </p:spPr>
      </p:pic>
      <p:pic>
        <p:nvPicPr>
          <p:cNvPr id="19" name="5 заг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2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1" name="Рисунок 20" descr="2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143504" y="0"/>
            <a:ext cx="2078360" cy="1628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4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9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94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95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69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1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4 лишни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90872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Wooden Ship Decorated" pitchFamily="2" charset="0"/>
              </a:rPr>
              <a:t>Четвертый лишний</a:t>
            </a:r>
            <a:endParaRPr lang="ru-RU" sz="5400" dirty="0">
              <a:latin typeface="Wooden Ship Decorated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1916832"/>
            <a:ext cx="32385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700808"/>
            <a:ext cx="31146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4221088"/>
            <a:ext cx="30003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4005064"/>
            <a:ext cx="29527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9" action="ppaction://hlinksldjump" highlightClick="1"/>
          </p:cNvPr>
          <p:cNvSpPr/>
          <p:nvPr/>
        </p:nvSpPr>
        <p:spPr>
          <a:xfrm>
            <a:off x="179512" y="6381328"/>
            <a:ext cx="504056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выбор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8244408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99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01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8">
      <a:dk1>
        <a:sysClr val="windowText" lastClr="000000"/>
      </a:dk1>
      <a:lt1>
        <a:sysClr val="window" lastClr="FFFFFF"/>
      </a:lt1>
      <a:dk2>
        <a:srgbClr val="3F3F3F"/>
      </a:dk2>
      <a:lt2>
        <a:srgbClr val="F78D8D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218</TotalTime>
  <Words>99</Words>
  <Application>Microsoft Office PowerPoint</Application>
  <PresentationFormat>Экран (4:3)</PresentationFormat>
  <Paragraphs>42</Paragraphs>
  <Slides>13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Интерактивная игра</vt:lpstr>
      <vt:lpstr>Задания</vt:lpstr>
      <vt:lpstr>Вопросы</vt:lpstr>
      <vt:lpstr>Вопросы</vt:lpstr>
      <vt:lpstr>Вопросы</vt:lpstr>
      <vt:lpstr>Вопросы</vt:lpstr>
      <vt:lpstr>Вопросы</vt:lpstr>
      <vt:lpstr>Загадки</vt:lpstr>
      <vt:lpstr>Четвертый лишний</vt:lpstr>
      <vt:lpstr>Четвертый лишний</vt:lpstr>
      <vt:lpstr>Четвертый лишний</vt:lpstr>
      <vt:lpstr>Четвертый лишний</vt:lpstr>
      <vt:lpstr>Спасибо за игру!  До новых встреч!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creator>XTreme.ws</dc:creator>
  <cp:lastModifiedBy>валерий шамро</cp:lastModifiedBy>
  <cp:revision>25</cp:revision>
  <dcterms:created xsi:type="dcterms:W3CDTF">2020-04-07T10:30:36Z</dcterms:created>
  <dcterms:modified xsi:type="dcterms:W3CDTF">2020-04-08T11:16:44Z</dcterms:modified>
</cp:coreProperties>
</file>