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5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6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5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2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0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3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7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78FAF-A9EB-4DE9-92B3-7157265E67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DC21-1C96-4BB1-9F7A-AAF800182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9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kiy-sad.com/wp-content/uploads/2017/08/fizkultminutk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1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8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Лихачева</dc:creator>
  <cp:lastModifiedBy>Галина Лихачева</cp:lastModifiedBy>
  <cp:revision>1</cp:revision>
  <dcterms:created xsi:type="dcterms:W3CDTF">2020-04-09T11:03:44Z</dcterms:created>
  <dcterms:modified xsi:type="dcterms:W3CDTF">2020-04-09T11:12:15Z</dcterms:modified>
</cp:coreProperties>
</file>