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6385-3EF3-4A79-8715-533B82EEE5A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AB9D-8721-4B41-9DB9-61A51648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24fce391a6eaa7d84df520fd98013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«Интересные факты </a:t>
            </a:r>
            <a:r>
              <a:rPr lang="ru-RU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 Космосе</a:t>
            </a:r>
            <a:r>
              <a:rPr lang="ru-RU" sz="48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»</a:t>
            </a:r>
            <a:endParaRPr lang="ru-RU" sz="48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ГБОУ Школа № 236 корпус 6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Малютина Антонина Андреевна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323528" y="2204864"/>
            <a:ext cx="4680520" cy="453650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71703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вы знаете , что 12 апреля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1961 года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Юрий Гагарин совершил первый орбитальный облет Земли, открыв человечеству дорогу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ytimg.com/vi/YtqBR075Mw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93628" cy="3479528"/>
          </a:xfrm>
          <a:prstGeom prst="rect">
            <a:avLst/>
          </a:prstGeom>
          <a:noFill/>
        </p:spPr>
      </p:pic>
      <p:pic>
        <p:nvPicPr>
          <p:cNvPr id="1028" name="Picture 4" descr="https://m.rusmir.media/files/1/upload/1210x0/6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3168352" cy="28515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 rot="1224816">
            <a:off x="337240" y="225354"/>
            <a:ext cx="3780571" cy="3775505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Фотография первого в мире искусственного спутника Зем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6264696" cy="2500309"/>
          </a:xfrm>
          <a:prstGeom prst="rect">
            <a:avLst/>
          </a:prstGeom>
          <a:noFill/>
        </p:spPr>
      </p:pic>
      <p:pic>
        <p:nvPicPr>
          <p:cNvPr id="55300" name="Picture 4" descr="Работа со спутни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183898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26876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вы знаете, что первый искусственный спутник Земли был запущен СССР в 1957 году и назывался «Спутник-1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70080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1412776"/>
            <a:ext cx="597666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ятно 1 8"/>
          <p:cNvSpPr/>
          <p:nvPr/>
        </p:nvSpPr>
        <p:spPr>
          <a:xfrm rot="423589">
            <a:off x="4788024" y="116632"/>
            <a:ext cx="4032448" cy="36004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529931">
            <a:off x="5345263" y="123489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Вы знаете, что на борту первого спутника были две собаки- Белка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Стрелка?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Они первые покорители космоса и удачно вернулись на Землю.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 rot="2894028">
            <a:off x="5080571" y="1242878"/>
            <a:ext cx="4332580" cy="293208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718089">
            <a:off x="5658796" y="245548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Вы знаете, что 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езды из созвездия Большой Медведицы, находятся в разных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галактиках?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s://avatars.mds.yandex.net/get-zen_doc/1593343/pub_5dac727974f1bc00b047a128_5dac75f6e3062c00ae5ead6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392488" cy="2691299"/>
          </a:xfrm>
          <a:prstGeom prst="rect">
            <a:avLst/>
          </a:prstGeom>
          <a:noFill/>
        </p:spPr>
      </p:pic>
      <p:pic>
        <p:nvPicPr>
          <p:cNvPr id="54276" name="Picture 4" descr="https://grumy.ru/uploads/3512381cd9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4804761" cy="31951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395536" y="3789040"/>
            <a:ext cx="8424936" cy="288032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https://www.poisknews.ru/wp-content/uploads/2019/11/shutterstock_62275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536349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58112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вы знаете, что Землю регулярно атакуют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метеориты?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Ежедневно падает около двухсот тысяч метеоритов, но из-за малых размеров почти все они сгорают в атмосфере.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02" name="Picture 2" descr="https://pbs.twimg.com/media/EQfX1hRWkAA6i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580620" cy="5999166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0" y="260648"/>
            <a:ext cx="4320480" cy="324036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499992" y="3429000"/>
            <a:ext cx="4464496" cy="324036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Вы знаете, что одни сутки на Венере длятся примерно 7 земных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месяцев?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43711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Венера единственная планета Солнечной системы, которая вращается против часовой стрелки.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178" name="Picture 2" descr="https://st-gdefon.gallery.world/wallpapers_original/561279_gallery.world.jpg"/>
          <p:cNvPicPr>
            <a:picLocks noChangeAspect="1" noChangeArrowheads="1"/>
          </p:cNvPicPr>
          <p:nvPr/>
        </p:nvPicPr>
        <p:blipFill>
          <a:blip r:embed="rId3" cstate="print"/>
          <a:srcRect l="21552"/>
          <a:stretch>
            <a:fillRect/>
          </a:stretch>
        </p:blipFill>
        <p:spPr bwMode="auto">
          <a:xfrm>
            <a:off x="2699792" y="548679"/>
            <a:ext cx="5796892" cy="4618403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107504" y="3140968"/>
            <a:ext cx="4032448" cy="36004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443711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Вы знаете, что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дня космонавты на орбите любуются восходом Солнца 16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«Интересные факты о Космосе»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валерий шамро</cp:lastModifiedBy>
  <cp:revision>10</cp:revision>
  <dcterms:created xsi:type="dcterms:W3CDTF">2020-04-10T10:39:15Z</dcterms:created>
  <dcterms:modified xsi:type="dcterms:W3CDTF">2020-04-10T12:39:11Z</dcterms:modified>
</cp:coreProperties>
</file>