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F30-D175-4EC3-AEC1-EAD2D1EB2BF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F7B4-B33B-4103-BC09-82F1CCA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4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F30-D175-4EC3-AEC1-EAD2D1EB2BF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F7B4-B33B-4103-BC09-82F1CCA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9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F30-D175-4EC3-AEC1-EAD2D1EB2BF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F7B4-B33B-4103-BC09-82F1CCA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1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F30-D175-4EC3-AEC1-EAD2D1EB2BF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F7B4-B33B-4103-BC09-82F1CCA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9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F30-D175-4EC3-AEC1-EAD2D1EB2BF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F7B4-B33B-4103-BC09-82F1CCA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3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F30-D175-4EC3-AEC1-EAD2D1EB2BF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F7B4-B33B-4103-BC09-82F1CCA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2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F30-D175-4EC3-AEC1-EAD2D1EB2BF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F7B4-B33B-4103-BC09-82F1CCA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5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F30-D175-4EC3-AEC1-EAD2D1EB2BF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F7B4-B33B-4103-BC09-82F1CCA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5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F30-D175-4EC3-AEC1-EAD2D1EB2BF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F7B4-B33B-4103-BC09-82F1CCA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F30-D175-4EC3-AEC1-EAD2D1EB2BF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F7B4-B33B-4103-BC09-82F1CCA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3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F30-D175-4EC3-AEC1-EAD2D1EB2BF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F7B4-B33B-4103-BC09-82F1CCA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7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3F30-D175-4EC3-AEC1-EAD2D1EB2BF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2F7B4-B33B-4103-BC09-82F1CCAC1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6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ДОМАШНИЕ ЖИВОТНЫЕ</a:t>
            </a:r>
            <a:endParaRPr lang="ru-RU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194443"/>
            <a:ext cx="4248472" cy="13925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000" dirty="0" smtClean="0">
                <a:solidFill>
                  <a:srgbClr val="003300"/>
                </a:solidFill>
              </a:rPr>
              <a:t>Образовательная область «Познание» </a:t>
            </a:r>
          </a:p>
          <a:p>
            <a:pPr algn="l"/>
            <a:r>
              <a:rPr lang="ru-RU" sz="2000" dirty="0" smtClean="0">
                <a:solidFill>
                  <a:srgbClr val="003300"/>
                </a:solidFill>
              </a:rPr>
              <a:t>(Ознакомление с миром природы)</a:t>
            </a:r>
          </a:p>
          <a:p>
            <a:pPr algn="l"/>
            <a:r>
              <a:rPr lang="ru-RU" sz="2000" dirty="0" smtClean="0">
                <a:solidFill>
                  <a:srgbClr val="003300"/>
                </a:solidFill>
              </a:rPr>
              <a:t>Занятие для детей второй младшей группы</a:t>
            </a:r>
          </a:p>
          <a:p>
            <a:pPr algn="l"/>
            <a:r>
              <a:rPr lang="ru-RU" sz="2000" dirty="0" smtClean="0">
                <a:solidFill>
                  <a:srgbClr val="003300"/>
                </a:solidFill>
              </a:rPr>
              <a:t>Выполнил: воспитатель</a:t>
            </a:r>
          </a:p>
          <a:p>
            <a:pPr algn="l"/>
            <a:r>
              <a:rPr lang="ru-RU" sz="2000" dirty="0" smtClean="0">
                <a:solidFill>
                  <a:srgbClr val="003300"/>
                </a:solidFill>
              </a:rPr>
              <a:t>Пикуль Ольга Борисовна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62193"/>
            <a:ext cx="3782976" cy="3605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39" y="4664324"/>
            <a:ext cx="1243545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424936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на картинке домашних животных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2812966" cy="18284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9" y="2060848"/>
            <a:ext cx="2019559" cy="21811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100093"/>
            <a:ext cx="2335253" cy="16108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77819"/>
            <a:ext cx="1981707" cy="14908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42600"/>
            <a:ext cx="2377912" cy="26265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55879"/>
            <a:ext cx="1008890" cy="15240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87317"/>
            <a:ext cx="1361563" cy="14127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86" y="2316866"/>
            <a:ext cx="1090876" cy="13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Программное содержание: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70485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Познакомить детей с историей одомашнивания диких животных; запомнить названия некоторых домашних животных; их внешний вид; учить узнавать домашнее животное по описанию. Развивать произвольное внимание, мышление, память, речь. </a:t>
            </a:r>
            <a:endParaRPr lang="ru-RU" u="sng" dirty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ru-RU" u="sng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ru-RU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043608" y="4869160"/>
            <a:ext cx="7416822" cy="936104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899592" y="1484784"/>
            <a:ext cx="7416823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Сказка о домашних животных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1028333" y="3212976"/>
            <a:ext cx="7416823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3239344" y="188640"/>
            <a:ext cx="5904656" cy="2276872"/>
          </a:xfrm>
          <a:prstGeom prst="cloudCallou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66"/>
                </a:solidFill>
              </a:rPr>
              <a:t>Здравствуйте, ребята! Добро пожаловать ко мне в гости! Я – дедушка-затейник. Вы любите сказки? Я расскажу вам сказку о домашних животных, а потом мы поиграем.</a:t>
            </a:r>
            <a:endParaRPr lang="ru-RU" sz="2000" dirty="0">
              <a:solidFill>
                <a:srgbClr val="003366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3661017" cy="50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704856" cy="48531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	      </a:t>
            </a:r>
            <a:r>
              <a:rPr lang="ru-RU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авным</a:t>
            </a:r>
            <a:r>
              <a:rPr lang="ru-RU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-давно </a:t>
            </a:r>
            <a:r>
              <a:rPr lang="ru-RU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жили в пещерах, они боялись огромных страшных хищников. Древним людям было голодно, они не могли найти себе пищу. </a:t>
            </a:r>
            <a:endParaRPr lang="ru-RU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Однажды </a:t>
            </a:r>
            <a:r>
              <a:rPr lang="ru-RU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разумный человек стал подкармливать волков, которые ходили возле его жилья. Постепенно волки стали добрее, а их детеныши привязались к человеку, стали жить рядом с ним. Так появились собаки. Они научились охранять человека от врагов, помогать ему искать и добывать пищу. Шло время. Число друзей среди животных росло: лошади, </a:t>
            </a:r>
            <a:r>
              <a:rPr lang="ru-RU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свиньи, коровы, козы, кошки и многие другие. </a:t>
            </a:r>
            <a:endParaRPr lang="ru-RU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1461542" cy="1461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4117" y="116632"/>
            <a:ext cx="5196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о домашних животных</a:t>
            </a:r>
            <a:endParaRPr lang="ru-RU" sz="36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Voice_20200413_17053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20" y="4119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447484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Молоко её полезно,</a:t>
            </a:r>
            <a:r>
              <a:rPr lang="ru-RU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огород она залезла,</a:t>
            </a:r>
            <a:r>
              <a:rPr lang="ru-RU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глядит "во все глаза" –</a:t>
            </a:r>
            <a:r>
              <a:rPr lang="ru-RU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Длиннорогая 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0928"/>
            <a:ext cx="5256584" cy="36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61206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3300"/>
                </a:solidFill>
              </a:rPr>
              <a:t>На дворе всё "</a:t>
            </a:r>
            <a:r>
              <a:rPr lang="ru-RU" dirty="0" err="1">
                <a:solidFill>
                  <a:srgbClr val="003300"/>
                </a:solidFill>
              </a:rPr>
              <a:t>Му</a:t>
            </a:r>
            <a:r>
              <a:rPr lang="ru-RU" dirty="0">
                <a:solidFill>
                  <a:srgbClr val="003300"/>
                </a:solidFill>
              </a:rPr>
              <a:t>-у!" да "</a:t>
            </a:r>
            <a:r>
              <a:rPr lang="ru-RU" dirty="0" err="1">
                <a:solidFill>
                  <a:srgbClr val="003300"/>
                </a:solidFill>
              </a:rPr>
              <a:t>Му</a:t>
            </a:r>
            <a:r>
              <a:rPr lang="ru-RU" dirty="0">
                <a:solidFill>
                  <a:srgbClr val="003300"/>
                </a:solidFill>
              </a:rPr>
              <a:t>-у!",</a:t>
            </a: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>
                <a:solidFill>
                  <a:srgbClr val="003300"/>
                </a:solidFill>
              </a:rPr>
              <a:t>Ну а кто там, не пойму?</a:t>
            </a: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>
                <a:solidFill>
                  <a:srgbClr val="003300"/>
                </a:solidFill>
              </a:rPr>
              <a:t>Только - "</a:t>
            </a:r>
            <a:r>
              <a:rPr lang="ru-RU" dirty="0" err="1">
                <a:solidFill>
                  <a:srgbClr val="003300"/>
                </a:solidFill>
              </a:rPr>
              <a:t>Му</a:t>
            </a:r>
            <a:r>
              <a:rPr lang="ru-RU" dirty="0">
                <a:solidFill>
                  <a:srgbClr val="003300"/>
                </a:solidFill>
              </a:rPr>
              <a:t>-у!" - я слышу снова,</a:t>
            </a: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>
                <a:solidFill>
                  <a:srgbClr val="003300"/>
                </a:solidFill>
              </a:rPr>
              <a:t>Может там </a:t>
            </a:r>
            <a:r>
              <a:rPr lang="ru-RU" dirty="0" smtClean="0">
                <a:solidFill>
                  <a:srgbClr val="003300"/>
                </a:solidFill>
              </a:rPr>
              <a:t>мычит…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18447"/>
            <a:ext cx="5616624" cy="36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48348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3300"/>
                </a:solidFill>
              </a:rPr>
              <a:t>Вместо носа - пятачок,</a:t>
            </a:r>
            <a:br>
              <a:rPr lang="ru-RU" dirty="0">
                <a:solidFill>
                  <a:srgbClr val="003300"/>
                </a:solidFill>
              </a:rPr>
            </a:br>
            <a:r>
              <a:rPr lang="ru-RU" dirty="0">
                <a:solidFill>
                  <a:srgbClr val="003300"/>
                </a:solidFill>
              </a:rPr>
              <a:t>Вместо хвостика - крючок,</a:t>
            </a:r>
            <a:br>
              <a:rPr lang="ru-RU" dirty="0">
                <a:solidFill>
                  <a:srgbClr val="003300"/>
                </a:solidFill>
              </a:rPr>
            </a:br>
            <a:r>
              <a:rPr lang="ru-RU" dirty="0">
                <a:solidFill>
                  <a:srgbClr val="003300"/>
                </a:solidFill>
              </a:rPr>
              <a:t>На спине растет щетинка.</a:t>
            </a:r>
            <a:br>
              <a:rPr lang="ru-RU" dirty="0">
                <a:solidFill>
                  <a:srgbClr val="003300"/>
                </a:solidFill>
              </a:rPr>
            </a:br>
            <a:r>
              <a:rPr lang="ru-RU" dirty="0">
                <a:solidFill>
                  <a:srgbClr val="003300"/>
                </a:solidFill>
              </a:rPr>
              <a:t>Кто же это? Это</a:t>
            </a:r>
            <a:r>
              <a:rPr lang="ru-RU" dirty="0" smtClean="0">
                <a:solidFill>
                  <a:srgbClr val="003300"/>
                </a:solidFill>
              </a:rPr>
              <a:t>...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2656627" cy="27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3300"/>
                </a:solidFill>
              </a:rPr>
              <a:t>У меня большая грива,</a:t>
            </a: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>
                <a:solidFill>
                  <a:srgbClr val="003300"/>
                </a:solidFill>
              </a:rPr>
              <a:t>Ушки и копытца.</a:t>
            </a: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>
                <a:solidFill>
                  <a:srgbClr val="003300"/>
                </a:solidFill>
              </a:rPr>
              <a:t>Прокачу того игриво,</a:t>
            </a: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>
                <a:solidFill>
                  <a:srgbClr val="003300"/>
                </a:solidFill>
              </a:rPr>
              <a:t>Кто не побоится.</a:t>
            </a: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>
                <a:solidFill>
                  <a:srgbClr val="003300"/>
                </a:solidFill>
              </a:rPr>
              <a:t>Моя шёрстка гладка,</a:t>
            </a: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>
                <a:solidFill>
                  <a:srgbClr val="003300"/>
                </a:solidFill>
              </a:rPr>
              <a:t>Кто же я?...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43899"/>
            <a:ext cx="4827871" cy="521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</TotalTime>
  <Words>136</Words>
  <Application>Microsoft Office PowerPoint</Application>
  <PresentationFormat>Экран (4:3)</PresentationFormat>
  <Paragraphs>22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ДОМАШНИЕ ЖИВОТНЫЕ</vt:lpstr>
      <vt:lpstr>Программное содержание:</vt:lpstr>
      <vt:lpstr>Содержание</vt:lpstr>
      <vt:lpstr>Презентация PowerPoint</vt:lpstr>
      <vt:lpstr>Презентация PowerPoint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26</cp:revision>
  <dcterms:created xsi:type="dcterms:W3CDTF">2015-11-10T20:28:41Z</dcterms:created>
  <dcterms:modified xsi:type="dcterms:W3CDTF">2020-04-13T15:12:24Z</dcterms:modified>
</cp:coreProperties>
</file>