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70" r:id="rId5"/>
    <p:sldId id="265" r:id="rId6"/>
    <p:sldId id="263" r:id="rId7"/>
    <p:sldId id="264" r:id="rId8"/>
    <p:sldId id="259" r:id="rId9"/>
    <p:sldId id="266" r:id="rId10"/>
    <p:sldId id="262" r:id="rId11"/>
    <p:sldId id="271" r:id="rId12"/>
    <p:sldId id="269" r:id="rId13"/>
    <p:sldId id="268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61" r:id="rId23"/>
    <p:sldId id="280" r:id="rId24"/>
    <p:sldId id="28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660"/>
  </p:normalViewPr>
  <p:slideViewPr>
    <p:cSldViewPr>
      <p:cViewPr>
        <p:scale>
          <a:sx n="76" d="100"/>
          <a:sy n="76" d="100"/>
        </p:scale>
        <p:origin x="-972" y="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9E3E5-D0F9-4C3E-8021-6A9177591BFB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977EB9-3456-48F2-85B2-17F8A9121CA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9E3E5-D0F9-4C3E-8021-6A9177591BFB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77EB9-3456-48F2-85B2-17F8A9121C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9E3E5-D0F9-4C3E-8021-6A9177591BFB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77EB9-3456-48F2-85B2-17F8A9121C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9E3E5-D0F9-4C3E-8021-6A9177591BFB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977EB9-3456-48F2-85B2-17F8A9121CA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9E3E5-D0F9-4C3E-8021-6A9177591BFB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977EB9-3456-48F2-85B2-17F8A9121CA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9E3E5-D0F9-4C3E-8021-6A9177591BFB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977EB9-3456-48F2-85B2-17F8A9121CA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9E3E5-D0F9-4C3E-8021-6A9177591BFB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977EB9-3456-48F2-85B2-17F8A9121CA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9E3E5-D0F9-4C3E-8021-6A9177591BFB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977EB9-3456-48F2-85B2-17F8A9121CA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9E3E5-D0F9-4C3E-8021-6A9177591BFB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977EB9-3456-48F2-85B2-17F8A9121CA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9E3E5-D0F9-4C3E-8021-6A9177591BFB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977EB9-3456-48F2-85B2-17F8A9121CA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9E3E5-D0F9-4C3E-8021-6A9177591BFB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977EB9-3456-48F2-85B2-17F8A9121CA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C929E3E5-D0F9-4C3E-8021-6A9177591BFB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C3977EB9-3456-48F2-85B2-17F8A9121CA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784"/>
            <a:ext cx="8784976" cy="652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37658" y="170646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Тема: «Домашние животные и птицы»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3728" y="5532248"/>
            <a:ext cx="5832648" cy="777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072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375" y="260648"/>
            <a:ext cx="835292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3923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4549"/>
            <a:ext cx="8077522" cy="5926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1064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1731"/>
            <a:ext cx="8424936" cy="6043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6340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52928" cy="6138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1898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95536" y="332656"/>
            <a:ext cx="8280919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3575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8906"/>
            <a:ext cx="8136904" cy="6064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9942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73480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8051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96944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7811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80920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3559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5288"/>
            <a:ext cx="8390706" cy="606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2010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8" y="214313"/>
            <a:ext cx="9001125" cy="642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65442" t="-106673" r="-157964" b="-94586"/>
          <a:stretch/>
        </p:blipFill>
        <p:spPr bwMode="auto">
          <a:xfrm>
            <a:off x="-7620000" y="-3555776"/>
            <a:ext cx="24384000" cy="13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79712" y="1582340"/>
            <a:ext cx="57606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Цели: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Закреплять знания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 о домашних животных и птицах.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Формировать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умение различать животных и  их детенышей, правильно соотносить их названия. 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Уточнять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дополнять знания детей о домашних животных и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птицах (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внешний вид, среда обитания, питание, особенности передвижения,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их детёныши).</a:t>
            </a:r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Дать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детям представление о том, какую пользу приносят людям домашние животные и птицы.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Воспитывать 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заботливое отношения к животным и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птицам.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628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80920" cy="6097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27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52928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9310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44824"/>
            <a:ext cx="3744416" cy="2720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91680" y="24388"/>
            <a:ext cx="5666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Советуем почитать:</a:t>
            </a:r>
            <a:endParaRPr lang="ru-RU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670719"/>
            <a:ext cx="428396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“О </a:t>
            </a:r>
            <a:r>
              <a:rPr lang="ru-RU" sz="1400" dirty="0" smtClean="0"/>
              <a:t>домашних животных”.</a:t>
            </a:r>
          </a:p>
          <a:p>
            <a:r>
              <a:rPr lang="ru-RU" sz="1400" dirty="0" smtClean="0"/>
              <a:t>1.В.Бианки. Кошкин питомец.</a:t>
            </a:r>
          </a:p>
          <a:p>
            <a:r>
              <a:rPr lang="ru-RU" sz="1400" dirty="0" smtClean="0"/>
              <a:t>2.Н.Сладков. Мурлыка.</a:t>
            </a:r>
          </a:p>
          <a:p>
            <a:r>
              <a:rPr lang="ru-RU" sz="1400" dirty="0" smtClean="0"/>
              <a:t>3.Н.Пикулева. Был у кошки день рождения.</a:t>
            </a:r>
          </a:p>
          <a:p>
            <a:r>
              <a:rPr lang="ru-RU" sz="1400" dirty="0" smtClean="0"/>
              <a:t>4.С.Мошковская. Жадина.</a:t>
            </a:r>
          </a:p>
          <a:p>
            <a:r>
              <a:rPr lang="ru-RU" sz="1400" dirty="0" smtClean="0"/>
              <a:t>5.С.Михалков. Трезор.</a:t>
            </a:r>
          </a:p>
          <a:p>
            <a:r>
              <a:rPr lang="ru-RU" sz="1400" dirty="0" smtClean="0"/>
              <a:t>6.С.Черный. Жеребенок.</a:t>
            </a:r>
          </a:p>
          <a:p>
            <a:r>
              <a:rPr lang="ru-RU" sz="1400" dirty="0" smtClean="0"/>
              <a:t>7.К.Ушинский. Коровка. Козел. Два козлика.</a:t>
            </a:r>
          </a:p>
          <a:p>
            <a:r>
              <a:rPr lang="ru-RU" sz="1400" dirty="0" smtClean="0"/>
              <a:t>8.Л.Воронкова. Петушиное слово.</a:t>
            </a:r>
          </a:p>
          <a:p>
            <a:r>
              <a:rPr lang="ru-RU" sz="1400" dirty="0" smtClean="0"/>
              <a:t>9.С.Маршак. Кошкин дом. Усатый-полосатый.</a:t>
            </a:r>
          </a:p>
          <a:p>
            <a:r>
              <a:rPr lang="ru-RU" sz="1400" dirty="0" smtClean="0"/>
              <a:t>10.В.Сутеев. Кто сказал “мяу”? Три котенка.</a:t>
            </a:r>
          </a:p>
          <a:p>
            <a:r>
              <a:rPr lang="ru-RU" sz="1400" dirty="0" smtClean="0"/>
              <a:t>11.В.Берестов. Коза. Котенок.</a:t>
            </a:r>
          </a:p>
          <a:p>
            <a:r>
              <a:rPr lang="ru-RU" sz="1400" dirty="0" smtClean="0"/>
              <a:t>12.А.Усачев. Умная собачка Соня.</a:t>
            </a:r>
          </a:p>
          <a:p>
            <a:r>
              <a:rPr lang="ru-RU" sz="1400" dirty="0" smtClean="0"/>
              <a:t>13.И.Токмакова. Купите собаку.</a:t>
            </a:r>
          </a:p>
          <a:p>
            <a:r>
              <a:rPr lang="ru-RU" sz="1400" dirty="0" smtClean="0"/>
              <a:t>14.Г.Скребицкий. Кот </a:t>
            </a:r>
            <a:r>
              <a:rPr lang="ru-RU" sz="1400" dirty="0" err="1" smtClean="0"/>
              <a:t>Иваныч</a:t>
            </a:r>
            <a:r>
              <a:rPr lang="ru-RU" sz="1400" dirty="0" smtClean="0"/>
              <a:t>.</a:t>
            </a:r>
          </a:p>
          <a:p>
            <a:r>
              <a:rPr lang="ru-RU" sz="1400" dirty="0" smtClean="0"/>
              <a:t>15.В.Степанов. Рыжий кот.</a:t>
            </a:r>
          </a:p>
          <a:p>
            <a:r>
              <a:rPr lang="ru-RU" sz="1400" dirty="0" smtClean="0"/>
              <a:t>16.Н.Заболотский. Как мыши с котом воевали.</a:t>
            </a:r>
          </a:p>
          <a:p>
            <a:r>
              <a:rPr lang="ru-RU" sz="1400" dirty="0" smtClean="0"/>
              <a:t>17.Л.Толстой. Котенок. Мыши.</a:t>
            </a:r>
          </a:p>
          <a:p>
            <a:r>
              <a:rPr lang="ru-RU" sz="1400" dirty="0" smtClean="0"/>
              <a:t>18.Б.Заходер. </a:t>
            </a:r>
            <a:r>
              <a:rPr lang="ru-RU" sz="1400" dirty="0" err="1" smtClean="0"/>
              <a:t>Кискино</a:t>
            </a:r>
            <a:r>
              <a:rPr lang="ru-RU" sz="1400" dirty="0" smtClean="0"/>
              <a:t> горе.</a:t>
            </a:r>
          </a:p>
          <a:p>
            <a:r>
              <a:rPr lang="ru-RU" sz="1400" dirty="0" smtClean="0"/>
              <a:t>19.Ю.Дмитриев. Жеребята и щенята.</a:t>
            </a:r>
          </a:p>
          <a:p>
            <a:r>
              <a:rPr lang="ru-RU" sz="1400" dirty="0" smtClean="0"/>
              <a:t>20.В.Лунин. Жеребенок.</a:t>
            </a:r>
          </a:p>
          <a:p>
            <a:r>
              <a:rPr lang="ru-RU" sz="1400" dirty="0" smtClean="0"/>
              <a:t>21.Таджикская сказка. Коза-кудрявые ножки.</a:t>
            </a:r>
          </a:p>
          <a:p>
            <a:r>
              <a:rPr lang="ru-RU" sz="1400" dirty="0" smtClean="0"/>
              <a:t>22.Мордовская сказка. Как собака друга искала.</a:t>
            </a:r>
          </a:p>
          <a:p>
            <a:r>
              <a:rPr lang="ru-RU" sz="1400" dirty="0" smtClean="0"/>
              <a:t>23.Р.н. сказки. Зимовье. Волк и козлята. Кот, петух и лиса. Бычок-черный бочок. Коза с кудрявыми ножками. Кот-</a:t>
            </a:r>
            <a:r>
              <a:rPr lang="ru-RU" sz="1400" dirty="0" err="1" smtClean="0"/>
              <a:t>воркот</a:t>
            </a:r>
            <a:r>
              <a:rPr lang="ru-RU" sz="1400" dirty="0" smtClean="0"/>
              <a:t>. Котофей </a:t>
            </a:r>
            <a:r>
              <a:rPr lang="ru-RU" sz="1400" dirty="0" err="1" smtClean="0"/>
              <a:t>Котофеевич</a:t>
            </a:r>
            <a:r>
              <a:rPr lang="ru-RU" sz="1400" dirty="0" smtClean="0"/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327652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980728"/>
            <a:ext cx="48965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”О домашних птицах”.</a:t>
            </a:r>
          </a:p>
          <a:p>
            <a:r>
              <a:rPr lang="ru-RU" sz="1600" dirty="0" smtClean="0"/>
              <a:t>1.К.Ушинский. Петушок с семьей.</a:t>
            </a:r>
          </a:p>
          <a:p>
            <a:r>
              <a:rPr lang="ru-RU" sz="1600" dirty="0" smtClean="0"/>
              <a:t>2.Г.Кудашова. Гусенок пропал.</a:t>
            </a:r>
          </a:p>
          <a:p>
            <a:r>
              <a:rPr lang="ru-RU" sz="1600" dirty="0" smtClean="0"/>
              <a:t>3.К.Ушинский. Чужое яичко.</a:t>
            </a:r>
          </a:p>
          <a:p>
            <a:r>
              <a:rPr lang="ru-RU" sz="1600" dirty="0" smtClean="0"/>
              <a:t>3.К.Ушинский. Гуси.</a:t>
            </a:r>
          </a:p>
          <a:p>
            <a:r>
              <a:rPr lang="ru-RU" sz="1600" dirty="0" smtClean="0"/>
              <a:t>4.Г.Балл. </a:t>
            </a:r>
            <a:r>
              <a:rPr lang="ru-RU" sz="1600" dirty="0" err="1" smtClean="0"/>
              <a:t>Желтячок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5.Г.Цыферов. Про друзей.</a:t>
            </a:r>
          </a:p>
          <a:p>
            <a:r>
              <a:rPr lang="ru-RU" sz="1600" dirty="0" smtClean="0"/>
              <a:t>6.Е.Чарушин. Утка с утятами. Индюк. Курочка.</a:t>
            </a:r>
          </a:p>
          <a:p>
            <a:r>
              <a:rPr lang="ru-RU" sz="1600" dirty="0" smtClean="0"/>
              <a:t>7.В.Сутеев. Что за птица?</a:t>
            </a:r>
          </a:p>
          <a:p>
            <a:r>
              <a:rPr lang="ru-RU" sz="1600" dirty="0" smtClean="0"/>
              <a:t>8.Н.Полякова. </a:t>
            </a:r>
            <a:r>
              <a:rPr lang="ru-RU" sz="1600" dirty="0" err="1" smtClean="0"/>
              <a:t>Анюткины</a:t>
            </a:r>
            <a:r>
              <a:rPr lang="ru-RU" sz="1600" dirty="0" smtClean="0"/>
              <a:t> утки.</a:t>
            </a:r>
          </a:p>
          <a:p>
            <a:r>
              <a:rPr lang="ru-RU" sz="1600" dirty="0" smtClean="0"/>
              <a:t>9.Г.Галеев. Петух и часы.</a:t>
            </a:r>
          </a:p>
          <a:p>
            <a:r>
              <a:rPr lang="ru-RU" sz="1600" dirty="0" smtClean="0"/>
              <a:t>10.Ю.Дмитриев. Утята и цыплята.</a:t>
            </a:r>
          </a:p>
          <a:p>
            <a:r>
              <a:rPr lang="ru-RU" sz="1600" dirty="0" smtClean="0"/>
              <a:t>11.И.Кипнис. Петушок в желтых штанишках и курочка в рябеньком платьице.</a:t>
            </a:r>
          </a:p>
          <a:p>
            <a:r>
              <a:rPr lang="ru-RU" sz="1600" dirty="0" smtClean="0"/>
              <a:t>12.Русские народные </a:t>
            </a:r>
            <a:r>
              <a:rPr lang="ru-RU" sz="1600" dirty="0" smtClean="0"/>
              <a:t>сказки. Петушок и бобовое зернышко. Лиса, заяц,  петух. Кот, петух и лиса. Бабушка, внучка и курочка.</a:t>
            </a:r>
          </a:p>
          <a:p>
            <a:r>
              <a:rPr lang="ru-RU" sz="1600" dirty="0" smtClean="0"/>
              <a:t>13.Р</a:t>
            </a:r>
            <a:r>
              <a:rPr lang="ru-RU" sz="1600" dirty="0" smtClean="0"/>
              <a:t>усская народная </a:t>
            </a:r>
            <a:r>
              <a:rPr lang="ru-RU" sz="1600" dirty="0" smtClean="0"/>
              <a:t> сказка</a:t>
            </a:r>
            <a:r>
              <a:rPr lang="ru-RU" sz="1600" dirty="0" smtClean="0"/>
              <a:t>. </a:t>
            </a:r>
            <a:r>
              <a:rPr lang="ru-RU" sz="1600" dirty="0" err="1" smtClean="0"/>
              <a:t>Петущок</a:t>
            </a:r>
            <a:r>
              <a:rPr lang="ru-RU" sz="1600" dirty="0" smtClean="0"/>
              <a:t>-золотой гребешок и </a:t>
            </a:r>
            <a:r>
              <a:rPr lang="ru-RU" sz="1600" dirty="0" err="1" smtClean="0"/>
              <a:t>жерновцы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14.Русская народная сказка</a:t>
            </a:r>
            <a:r>
              <a:rPr lang="ru-RU" sz="1600" dirty="0" smtClean="0"/>
              <a:t>. Кочеток и курочка.</a:t>
            </a:r>
          </a:p>
          <a:p>
            <a:r>
              <a:rPr lang="ru-RU" sz="1600" dirty="0" smtClean="0"/>
              <a:t>15. </a:t>
            </a:r>
            <a:r>
              <a:rPr lang="ru-RU" sz="1600" dirty="0" smtClean="0"/>
              <a:t>Русская народная сказка </a:t>
            </a:r>
            <a:r>
              <a:rPr lang="ru-RU" sz="1600" dirty="0" smtClean="0"/>
              <a:t>Кривая уточка.</a:t>
            </a:r>
            <a:endParaRPr lang="ru-RU" sz="16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96752"/>
            <a:ext cx="4099985" cy="2939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7856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80920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1576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76" b="13802"/>
          <a:stretch/>
        </p:blipFill>
        <p:spPr bwMode="auto">
          <a:xfrm>
            <a:off x="35496" y="44624"/>
            <a:ext cx="9108504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0885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55576" y="476673"/>
            <a:ext cx="7776864" cy="5688632"/>
          </a:xfrm>
        </p:spPr>
        <p:txBody>
          <a:bodyPr>
            <a:normAutofit/>
          </a:bodyPr>
          <a:lstStyle/>
          <a:p>
            <a:pPr marL="18288" indent="0" algn="ctr">
              <a:buNone/>
            </a:pPr>
            <a:r>
              <a:rPr lang="ru-RU" sz="2800" b="1" dirty="0" smtClean="0">
                <a:effectLst/>
              </a:rPr>
              <a:t>Можно побеседовать с детьми на тему:</a:t>
            </a:r>
          </a:p>
          <a:p>
            <a:pPr marL="18288" indent="0" algn="ctr">
              <a:buNone/>
            </a:pPr>
            <a:r>
              <a:rPr lang="ru-RU" sz="2800" b="1" dirty="0" smtClean="0">
                <a:effectLst/>
              </a:rPr>
              <a:t> «Домашние птицы</a:t>
            </a:r>
            <a:r>
              <a:rPr lang="ru-RU" sz="2800" b="1" dirty="0" smtClean="0">
                <a:effectLst/>
              </a:rPr>
              <a:t>»</a:t>
            </a:r>
          </a:p>
          <a:p>
            <a:pPr marL="18288" indent="0" algn="ctr">
              <a:buNone/>
            </a:pPr>
            <a:endParaRPr lang="ru-RU" sz="2800" b="1" dirty="0" smtClean="0">
              <a:effectLst/>
            </a:endParaRPr>
          </a:p>
          <a:p>
            <a:pPr algn="just"/>
            <a:r>
              <a:rPr lang="ru-RU" dirty="0" smtClean="0">
                <a:effectLst/>
              </a:rPr>
              <a:t>Птица - </a:t>
            </a:r>
            <a:r>
              <a:rPr lang="ru-RU" dirty="0">
                <a:effectLst/>
              </a:rPr>
              <a:t>это живое существо, тело которого покрыто </a:t>
            </a:r>
            <a:r>
              <a:rPr lang="ru-RU" i="1" dirty="0">
                <a:effectLst/>
              </a:rPr>
              <a:t>оперением</a:t>
            </a:r>
            <a:r>
              <a:rPr lang="ru-RU" dirty="0">
                <a:effectLst/>
              </a:rPr>
              <a:t>;</a:t>
            </a:r>
          </a:p>
          <a:p>
            <a:pPr algn="just"/>
            <a:r>
              <a:rPr lang="ru-RU" dirty="0">
                <a:effectLst/>
              </a:rPr>
              <a:t>Бывают дикие и </a:t>
            </a:r>
            <a:r>
              <a:rPr lang="ru-RU" i="1" dirty="0">
                <a:effectLst/>
              </a:rPr>
              <a:t>домашние</a:t>
            </a:r>
            <a:r>
              <a:rPr lang="ru-RU" dirty="0">
                <a:effectLst/>
              </a:rPr>
              <a:t> </a:t>
            </a:r>
            <a:r>
              <a:rPr lang="ru-RU" dirty="0" smtClean="0">
                <a:effectLst/>
              </a:rPr>
              <a:t>птицы;</a:t>
            </a:r>
            <a:endParaRPr lang="ru-RU" dirty="0">
              <a:effectLst/>
            </a:endParaRPr>
          </a:p>
          <a:p>
            <a:pPr algn="just"/>
            <a:r>
              <a:rPr lang="ru-RU" dirty="0">
                <a:effectLst/>
              </a:rPr>
              <a:t>Все птицы раньше были дикие, а человек их </a:t>
            </a:r>
            <a:r>
              <a:rPr lang="ru-RU" dirty="0" smtClean="0">
                <a:effectLst/>
              </a:rPr>
              <a:t>приручил. Для чего?;</a:t>
            </a:r>
            <a:endParaRPr lang="ru-RU" dirty="0">
              <a:effectLst/>
            </a:endParaRPr>
          </a:p>
          <a:p>
            <a:pPr algn="just"/>
            <a:r>
              <a:rPr lang="ru-RU" dirty="0" smtClean="0">
                <a:effectLst/>
              </a:rPr>
              <a:t>Каких птиц называют домашними? </a:t>
            </a:r>
            <a:endParaRPr lang="ru-RU" dirty="0">
              <a:effectLst/>
            </a:endParaRPr>
          </a:p>
          <a:p>
            <a:pPr algn="just"/>
            <a:r>
              <a:rPr lang="ru-RU" dirty="0" smtClean="0">
                <a:effectLst/>
              </a:rPr>
              <a:t>Как передвигаются птицы? (ходят, плавают, летают);</a:t>
            </a:r>
            <a:endParaRPr lang="ru-RU" dirty="0">
              <a:effectLst/>
            </a:endParaRPr>
          </a:p>
          <a:p>
            <a:pPr algn="just"/>
            <a:r>
              <a:rPr lang="ru-RU" dirty="0" smtClean="0">
                <a:effectLst/>
              </a:rPr>
              <a:t>Как размножаются птицы? (путем </a:t>
            </a:r>
            <a:r>
              <a:rPr lang="ru-RU" dirty="0">
                <a:effectLst/>
              </a:rPr>
              <a:t>откладывания яиц </a:t>
            </a:r>
            <a:r>
              <a:rPr lang="ru-RU" dirty="0" smtClean="0">
                <a:effectLst/>
              </a:rPr>
              <a:t>и лишь </a:t>
            </a:r>
            <a:r>
              <a:rPr lang="ru-RU" dirty="0">
                <a:effectLst/>
              </a:rPr>
              <a:t>через 30-40 дней из них вылупятся птенцы</a:t>
            </a:r>
            <a:r>
              <a:rPr lang="ru-RU" dirty="0" smtClean="0">
                <a:effectLst/>
              </a:rPr>
              <a:t>).</a:t>
            </a:r>
            <a:endParaRPr lang="ru-RU" dirty="0">
              <a:effectLst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6891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560368"/>
            <a:ext cx="8208912" cy="589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4276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5"/>
            <a:ext cx="8400933" cy="6120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2151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696" y="395167"/>
            <a:ext cx="8304922" cy="6012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2807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08437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1323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="" val="0"/>
              </a:ext>
            </a:extLst>
          </a:blip>
          <a:srcRect t="19277"/>
          <a:stretch>
            <a:fillRect/>
          </a:stretch>
        </p:blipFill>
        <p:spPr bwMode="auto">
          <a:xfrm>
            <a:off x="357158" y="214290"/>
            <a:ext cx="8429684" cy="642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pic="http://schemas.openxmlformats.org/drawingml/2006/picture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pic="http://schemas.openxmlformats.org/drawingml/2006/picture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pic="http://schemas.openxmlformats.org/drawingml/2006/picture"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7551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579</TotalTime>
  <Words>353</Words>
  <Application>Microsoft Office PowerPoint</Application>
  <PresentationFormat>Экран (4:3)</PresentationFormat>
  <Paragraphs>58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Базовая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</dc:creator>
  <cp:lastModifiedBy>валерий шамро</cp:lastModifiedBy>
  <cp:revision>55</cp:revision>
  <dcterms:created xsi:type="dcterms:W3CDTF">2020-04-05T17:41:37Z</dcterms:created>
  <dcterms:modified xsi:type="dcterms:W3CDTF">2020-04-08T10:42:28Z</dcterms:modified>
</cp:coreProperties>
</file>