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2" descr="C:\Users\Kamyshin\Desktop\s1200 — копия.jfif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C8C6C7"/>
              </a:clrFrom>
              <a:clrTo>
                <a:srgbClr val="C8C6C7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573016"/>
            <a:ext cx="2298576" cy="268167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-конечная звезда 1">
            <a:hlinkClick r:id="" action="ppaction://hlinkshowjump?jump=nextslide"/>
          </p:cNvPr>
          <p:cNvSpPr/>
          <p:nvPr/>
        </p:nvSpPr>
        <p:spPr>
          <a:xfrm>
            <a:off x="7956376" y="5733256"/>
            <a:ext cx="792088" cy="72008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7544" y="188640"/>
            <a:ext cx="8208912" cy="2016224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12 апреля – </a:t>
            </a:r>
            <a:endParaRPr lang="ru-RU" sz="5400" b="1" dirty="0" smtClean="0">
              <a:solidFill>
                <a:srgbClr val="FF000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ru-RU" sz="5400" b="1" dirty="0" smtClean="0"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ДЕНЬ 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КОСМОНАВТИКИ</a:t>
            </a:r>
            <a:endParaRPr lang="ru-RU" sz="5400" b="1" dirty="0">
              <a:solidFill>
                <a:srgbClr val="FF000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2348714"/>
            <a:ext cx="584089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b="1" dirty="0" smtClean="0">
                <a:ln w="38100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Угадай-ка!</a:t>
            </a:r>
            <a:endParaRPr lang="ru-RU" sz="9600" b="1" dirty="0">
              <a:ln w="38100">
                <a:solidFill>
                  <a:srgbClr val="FF0000"/>
                </a:solidFill>
              </a:ln>
              <a:solidFill>
                <a:srgbClr val="FFFF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ятно 1 5"/>
          <p:cNvSpPr/>
          <p:nvPr/>
        </p:nvSpPr>
        <p:spPr>
          <a:xfrm>
            <a:off x="7956376" y="2780928"/>
            <a:ext cx="936104" cy="936104"/>
          </a:xfrm>
          <a:prstGeom prst="irregularSeal1">
            <a:avLst/>
          </a:prstGeom>
          <a:solidFill>
            <a:schemeClr val="accent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12626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140968"/>
            <a:ext cx="1368152" cy="1296144"/>
          </a:xfrm>
          <a:prstGeom prst="ellips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2915816" y="4915213"/>
            <a:ext cx="3632515" cy="1080120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емля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1520" y="188640"/>
            <a:ext cx="8640960" cy="2448272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Летит вокруг Солнца планета</a:t>
            </a:r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леса и горы одета. </a:t>
            </a:r>
            <a:endParaRPr lang="ru-RU" sz="4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Мелькают 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моря и поля. </a:t>
            </a:r>
            <a:endParaRPr lang="ru-RU" sz="4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Зовется 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она …</a:t>
            </a:r>
          </a:p>
        </p:txBody>
      </p:sp>
      <p:sp>
        <p:nvSpPr>
          <p:cNvPr id="7" name="6-конечная звезда 6">
            <a:hlinkClick r:id="" action="ppaction://hlinkshowjump?jump=nextslide"/>
          </p:cNvPr>
          <p:cNvSpPr/>
          <p:nvPr/>
        </p:nvSpPr>
        <p:spPr>
          <a:xfrm>
            <a:off x="7956376" y="5733256"/>
            <a:ext cx="792088" cy="72008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802690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140968"/>
            <a:ext cx="1368152" cy="1296144"/>
          </a:xfrm>
          <a:prstGeom prst="ellips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2915816" y="4915213"/>
            <a:ext cx="3632515" cy="1080120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осмонавт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1520" y="188640"/>
            <a:ext cx="8640960" cy="2448272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ракеты есть водитель, невесомости любитель. </a:t>
            </a:r>
            <a:endParaRPr lang="ru-RU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По-английски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«астронавт», </a:t>
            </a:r>
            <a:endParaRPr lang="ru-RU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по-русски …</a:t>
            </a:r>
          </a:p>
        </p:txBody>
      </p:sp>
      <p:sp>
        <p:nvSpPr>
          <p:cNvPr id="7" name="6-конечная звезда 6">
            <a:hlinkClick r:id="" action="ppaction://hlinkshowjump?jump=endshow"/>
          </p:cNvPr>
          <p:cNvSpPr/>
          <p:nvPr/>
        </p:nvSpPr>
        <p:spPr>
          <a:xfrm>
            <a:off x="7956376" y="5733256"/>
            <a:ext cx="792088" cy="72008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553866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1052736"/>
            <a:ext cx="67687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FF00"/>
                </a:solidFill>
              </a:rPr>
              <a:t>https://micrusha.ru/viktorina-pro-kosmos</a:t>
            </a:r>
          </a:p>
          <a:p>
            <a:endParaRPr lang="ru-RU" sz="2400" dirty="0" smtClean="0">
              <a:solidFill>
                <a:srgbClr val="FFFF00"/>
              </a:solidFill>
            </a:endParaRPr>
          </a:p>
          <a:p>
            <a:r>
              <a:rPr lang="ru-RU" sz="2400" dirty="0" smtClean="0">
                <a:solidFill>
                  <a:srgbClr val="FFFF00"/>
                </a:solidFill>
              </a:rPr>
              <a:t>https</a:t>
            </a:r>
            <a:r>
              <a:rPr lang="ru-RU" sz="2400" dirty="0">
                <a:solidFill>
                  <a:srgbClr val="FFFF00"/>
                </a:solidFill>
              </a:rPr>
              <a:t>://i.pinimg.com/originals/0b/fc/8d/0bfc8d766de4a4caec922caa8b95b7e1.jpg фон</a:t>
            </a:r>
          </a:p>
          <a:p>
            <a:endParaRPr lang="ru-RU" sz="2400" dirty="0" smtClean="0">
              <a:solidFill>
                <a:srgbClr val="FFFF00"/>
              </a:solidFill>
            </a:endParaRPr>
          </a:p>
          <a:p>
            <a:r>
              <a:rPr lang="ru-RU" sz="2400" dirty="0" smtClean="0">
                <a:solidFill>
                  <a:srgbClr val="FFFF00"/>
                </a:solidFill>
              </a:rPr>
              <a:t>https</a:t>
            </a:r>
            <a:r>
              <a:rPr lang="ru-RU" sz="2400" dirty="0">
                <a:solidFill>
                  <a:srgbClr val="FFFF00"/>
                </a:solidFill>
              </a:rPr>
              <a:t>://avatars.mds.yandex.net/get-pdb/2296723/5ed7eb0e-df6c-43a3-82db-09d5cafbd16f/s1200?webp=false Гагарин</a:t>
            </a:r>
          </a:p>
          <a:p>
            <a:r>
              <a:rPr lang="ru-RU" sz="2400" b="1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ru-RU" sz="2400" b="1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Материал, шаблон  </a:t>
            </a:r>
            <a:r>
              <a:rPr lang="ru-RU" sz="24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создала  Дубровина </a:t>
            </a:r>
            <a:r>
              <a:rPr lang="ru-RU" sz="2400" b="1" dirty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Л.А.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15816" y="404664"/>
            <a:ext cx="44961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Используемые ресурсы </a:t>
            </a:r>
            <a:endParaRPr lang="ru-RU" sz="3200" b="1" dirty="0">
              <a:ln>
                <a:solidFill>
                  <a:srgbClr val="FFFF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6-конечная звезда 3">
            <a:hlinkClick r:id="" action="ppaction://hlinkshowjump?jump=endshow"/>
          </p:cNvPr>
          <p:cNvSpPr/>
          <p:nvPr/>
        </p:nvSpPr>
        <p:spPr>
          <a:xfrm>
            <a:off x="7956376" y="5733256"/>
            <a:ext cx="792088" cy="72008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9262243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31458"/>
            <a:ext cx="712879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 smtClean="0">
                <a:ln w="28575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Проверьте </a:t>
            </a:r>
            <a:r>
              <a:rPr lang="ru-RU" sz="4400" b="1" dirty="0">
                <a:ln w="28575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себя!</a:t>
            </a:r>
          </a:p>
          <a:p>
            <a:pPr marL="571500" lvl="0" indent="-571500" algn="ctr">
              <a:buFont typeface="Arial" panose="020B0604020202020204" pitchFamily="34" charset="0"/>
              <a:buChar char="•"/>
            </a:pPr>
            <a:r>
              <a:rPr lang="ru-RU" sz="4400" b="1" dirty="0">
                <a:ln w="28575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Чтобы узнать </a:t>
            </a:r>
            <a:endParaRPr lang="ru-RU" sz="4400" b="1" dirty="0" smtClean="0">
              <a:ln w="28575">
                <a:solidFill>
                  <a:srgbClr val="FF0000"/>
                </a:solidFill>
              </a:ln>
              <a:solidFill>
                <a:srgbClr val="FFFF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r>
              <a:rPr lang="ru-RU" sz="4400" b="1" dirty="0" smtClean="0">
                <a:ln w="28575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правильный </a:t>
            </a:r>
            <a:r>
              <a:rPr lang="ru-RU" sz="4400" b="1" dirty="0">
                <a:ln w="28575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 </a:t>
            </a:r>
            <a:endParaRPr lang="ru-RU" sz="4400" b="1" dirty="0" smtClean="0">
              <a:ln w="28575">
                <a:solidFill>
                  <a:srgbClr val="FF0000"/>
                </a:solidFill>
              </a:ln>
              <a:solidFill>
                <a:srgbClr val="FFFF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r>
              <a:rPr lang="ru-RU" sz="4400" b="1" dirty="0" smtClean="0">
                <a:ln w="28575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следует  </a:t>
            </a:r>
            <a:r>
              <a:rPr lang="ru-RU" sz="4400" b="1" dirty="0">
                <a:ln w="28575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нажать  на вопрос.</a:t>
            </a:r>
          </a:p>
          <a:p>
            <a:pPr marL="571500" lvl="0" indent="-571500" algn="ctr">
              <a:buFont typeface="Arial" panose="020B0604020202020204" pitchFamily="34" charset="0"/>
              <a:buChar char="•"/>
            </a:pPr>
            <a:endParaRPr lang="ru-RU" sz="4400" b="1" dirty="0" smtClean="0">
              <a:ln w="28575">
                <a:solidFill>
                  <a:srgbClr val="FF0000"/>
                </a:solidFill>
              </a:ln>
              <a:solidFill>
                <a:srgbClr val="FFFF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lvl="0" indent="-571500" algn="ctr">
              <a:buFont typeface="Arial" panose="020B0604020202020204" pitchFamily="34" charset="0"/>
              <a:buChar char="•"/>
            </a:pPr>
            <a:r>
              <a:rPr lang="ru-RU" sz="4400" b="1" dirty="0" smtClean="0">
                <a:ln w="28575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</a:t>
            </a:r>
            <a:r>
              <a:rPr lang="ru-RU" sz="4400" b="1" dirty="0">
                <a:ln w="28575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перехода на следующий слайд нажмите на </a:t>
            </a:r>
            <a:r>
              <a:rPr lang="ru-RU" sz="4400" b="1" dirty="0" smtClean="0">
                <a:ln w="28575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звезду.</a:t>
            </a:r>
            <a:endParaRPr lang="ru-RU" sz="4400" b="1" dirty="0">
              <a:ln w="28575">
                <a:solidFill>
                  <a:srgbClr val="FF0000"/>
                </a:solidFill>
              </a:ln>
              <a:solidFill>
                <a:srgbClr val="FFFF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6-конечная звезда 4">
            <a:hlinkClick r:id="" action="ppaction://hlinkshowjump?jump=nextslide"/>
          </p:cNvPr>
          <p:cNvSpPr/>
          <p:nvPr/>
        </p:nvSpPr>
        <p:spPr>
          <a:xfrm>
            <a:off x="7956376" y="5733256"/>
            <a:ext cx="792088" cy="72008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6308" y="2770430"/>
            <a:ext cx="836151" cy="792143"/>
          </a:xfrm>
          <a:prstGeom prst="ellipse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101049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140968"/>
            <a:ext cx="1368152" cy="1296144"/>
          </a:xfrm>
          <a:prstGeom prst="ellips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2915816" y="4915213"/>
            <a:ext cx="3632515" cy="1080120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олнце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1520" y="188640"/>
            <a:ext cx="8640960" cy="3168922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дверь, в окно</a:t>
            </a:r>
          </a:p>
          <a:p>
            <a:pPr algn="ctr"/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Стучать не будет, </a:t>
            </a:r>
          </a:p>
          <a:p>
            <a:pPr algn="ctr"/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взойдет</a:t>
            </a:r>
          </a:p>
          <a:p>
            <a:pPr algn="ctr"/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всех разбудит…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-конечная звезда 6">
            <a:hlinkClick r:id="" action="ppaction://hlinkshowjump?jump=nextslide"/>
          </p:cNvPr>
          <p:cNvSpPr/>
          <p:nvPr/>
        </p:nvSpPr>
        <p:spPr>
          <a:xfrm>
            <a:off x="7956376" y="5733256"/>
            <a:ext cx="792088" cy="72008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375503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140968"/>
            <a:ext cx="1368152" cy="1296144"/>
          </a:xfrm>
          <a:prstGeom prst="ellips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2915816" y="4915213"/>
            <a:ext cx="3632515" cy="1080120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уна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1520" y="188640"/>
            <a:ext cx="8640960" cy="2448272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Ночью </a:t>
            </a:r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небе видна бледнолицая …</a:t>
            </a:r>
          </a:p>
        </p:txBody>
      </p:sp>
      <p:sp>
        <p:nvSpPr>
          <p:cNvPr id="7" name="6-конечная звезда 6">
            <a:hlinkClick r:id="" action="ppaction://hlinkshowjump?jump=nextslide"/>
          </p:cNvPr>
          <p:cNvSpPr/>
          <p:nvPr/>
        </p:nvSpPr>
        <p:spPr>
          <a:xfrm>
            <a:off x="7956376" y="5733256"/>
            <a:ext cx="792088" cy="72008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266554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140968"/>
            <a:ext cx="1368152" cy="1296144"/>
          </a:xfrm>
          <a:prstGeom prst="ellips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2915816" y="4915213"/>
            <a:ext cx="3632515" cy="1080120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акета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1520" y="188640"/>
            <a:ext cx="8640960" cy="2448272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Быстрая</a:t>
            </a:r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словно комета, </a:t>
            </a:r>
            <a:endParaRPr lang="ru-RU" sz="5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космос взлетает…</a:t>
            </a:r>
          </a:p>
        </p:txBody>
      </p:sp>
      <p:sp>
        <p:nvSpPr>
          <p:cNvPr id="7" name="6-конечная звезда 6">
            <a:hlinkClick r:id="" action="ppaction://hlinkshowjump?jump=nextslide"/>
          </p:cNvPr>
          <p:cNvSpPr/>
          <p:nvPr/>
        </p:nvSpPr>
        <p:spPr>
          <a:xfrm>
            <a:off x="7956376" y="5733256"/>
            <a:ext cx="792088" cy="72008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01316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140968"/>
            <a:ext cx="1368152" cy="1296144"/>
          </a:xfrm>
          <a:prstGeom prst="ellips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2915816" y="4915213"/>
            <a:ext cx="3632515" cy="1080120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олнце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0" y="0"/>
            <a:ext cx="9144000" cy="2636912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</a:t>
            </a:r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видим мы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 algn="ctr"/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зглянув в </a:t>
            </a:r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оконце, </a:t>
            </a:r>
            <a:endParaRPr lang="ru-RU" sz="5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ам </a:t>
            </a:r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ярким светом светит …</a:t>
            </a:r>
          </a:p>
        </p:txBody>
      </p:sp>
      <p:sp>
        <p:nvSpPr>
          <p:cNvPr id="7" name="6-конечная звезда 6">
            <a:hlinkClick r:id="" action="ppaction://hlinkshowjump?jump=nextslide"/>
          </p:cNvPr>
          <p:cNvSpPr/>
          <p:nvPr/>
        </p:nvSpPr>
        <p:spPr>
          <a:xfrm>
            <a:off x="7956376" y="5733256"/>
            <a:ext cx="792088" cy="72008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469645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140968"/>
            <a:ext cx="1368152" cy="1296144"/>
          </a:xfrm>
          <a:prstGeom prst="ellips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2915816" y="4915213"/>
            <a:ext cx="3632515" cy="1080120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вёзды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1520" y="188640"/>
            <a:ext cx="8640960" cy="2448272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Золотые горошины в ночное небо подброшены</a:t>
            </a:r>
          </a:p>
        </p:txBody>
      </p:sp>
      <p:sp>
        <p:nvSpPr>
          <p:cNvPr id="7" name="6-конечная звезда 6">
            <a:hlinkClick r:id="" action="ppaction://hlinkshowjump?jump=nextslide"/>
          </p:cNvPr>
          <p:cNvSpPr/>
          <p:nvPr/>
        </p:nvSpPr>
        <p:spPr>
          <a:xfrm>
            <a:off x="7956376" y="5733256"/>
            <a:ext cx="792088" cy="72008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452341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140968"/>
            <a:ext cx="1368152" cy="1296144"/>
          </a:xfrm>
          <a:prstGeom prst="ellips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2915816" y="4915213"/>
            <a:ext cx="3632515" cy="1080120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Комета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0" y="0"/>
            <a:ext cx="9144000" cy="3071810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космосе сквозь толщу лет</a:t>
            </a: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Ледяной летит объект.</a:t>
            </a: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Хвост его – полоска света, </a:t>
            </a: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зовут объект…</a:t>
            </a:r>
            <a:endParaRPr lang="ru-RU" sz="4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-конечная звезда 6">
            <a:hlinkClick r:id="" action="ppaction://hlinkshowjump?jump=nextslide"/>
          </p:cNvPr>
          <p:cNvSpPr/>
          <p:nvPr/>
        </p:nvSpPr>
        <p:spPr>
          <a:xfrm>
            <a:off x="7956376" y="5733256"/>
            <a:ext cx="792088" cy="72008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637711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Антон\Desktop\Question-Mark-yello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140968"/>
            <a:ext cx="1368152" cy="1296144"/>
          </a:xfrm>
          <a:prstGeom prst="ellipse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2915816" y="4915213"/>
            <a:ext cx="3632515" cy="1080120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елескоп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1520" y="188640"/>
            <a:ext cx="8712968" cy="2448272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Чтобы глаз вооружить </a:t>
            </a:r>
            <a:endParaRPr lang="ru-RU" sz="4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 звездами дружить, </a:t>
            </a:r>
            <a:endParaRPr lang="ru-RU" sz="4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</a:t>
            </a:r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лечный 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путь увидеть чтоб </a:t>
            </a:r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Нужен </a:t>
            </a: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мощный …</a:t>
            </a:r>
          </a:p>
        </p:txBody>
      </p:sp>
      <p:sp>
        <p:nvSpPr>
          <p:cNvPr id="7" name="6-конечная звезда 6">
            <a:hlinkClick r:id="" action="ppaction://hlinkshowjump?jump=nextslide"/>
          </p:cNvPr>
          <p:cNvSpPr/>
          <p:nvPr/>
        </p:nvSpPr>
        <p:spPr>
          <a:xfrm>
            <a:off x="7956376" y="5733256"/>
            <a:ext cx="792088" cy="72008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60055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180</Words>
  <Application>Microsoft Office PowerPoint</Application>
  <PresentationFormat>Экран (4:3)</PresentationFormat>
  <Paragraphs>51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Kamyshin</dc:creator>
  <cp:lastModifiedBy>валерий шамро</cp:lastModifiedBy>
  <cp:revision>13</cp:revision>
  <dcterms:created xsi:type="dcterms:W3CDTF">2020-04-01T08:56:27Z</dcterms:created>
  <dcterms:modified xsi:type="dcterms:W3CDTF">2020-04-08T08:15:39Z</dcterms:modified>
</cp:coreProperties>
</file>