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83" r:id="rId5"/>
    <p:sldId id="281" r:id="rId6"/>
    <p:sldId id="263" r:id="rId7"/>
    <p:sldId id="274" r:id="rId8"/>
    <p:sldId id="264" r:id="rId9"/>
    <p:sldId id="265" r:id="rId10"/>
    <p:sldId id="266" r:id="rId11"/>
    <p:sldId id="275" r:id="rId12"/>
    <p:sldId id="276" r:id="rId13"/>
    <p:sldId id="267" r:id="rId14"/>
    <p:sldId id="268" r:id="rId15"/>
    <p:sldId id="279" r:id="rId16"/>
    <p:sldId id="269" r:id="rId17"/>
    <p:sldId id="278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822" autoAdjust="0"/>
  </p:normalViewPr>
  <p:slideViewPr>
    <p:cSldViewPr>
      <p:cViewPr>
        <p:scale>
          <a:sx n="80" d="100"/>
          <a:sy n="80" d="100"/>
        </p:scale>
        <p:origin x="-108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6C35-AE28-4EE9-8554-AB3C0DEBA40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628F-BBF9-4CC9-AE4B-E1F8C3C1D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6C35-AE28-4EE9-8554-AB3C0DEBA40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628F-BBF9-4CC9-AE4B-E1F8C3C1D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6C35-AE28-4EE9-8554-AB3C0DEBA40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628F-BBF9-4CC9-AE4B-E1F8C3C1D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6C35-AE28-4EE9-8554-AB3C0DEBA40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628F-BBF9-4CC9-AE4B-E1F8C3C1D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6C35-AE28-4EE9-8554-AB3C0DEBA40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628F-BBF9-4CC9-AE4B-E1F8C3C1D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6C35-AE28-4EE9-8554-AB3C0DEBA40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628F-BBF9-4CC9-AE4B-E1F8C3C1D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6C35-AE28-4EE9-8554-AB3C0DEBA40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628F-BBF9-4CC9-AE4B-E1F8C3C1D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6C35-AE28-4EE9-8554-AB3C0DEBA40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628F-BBF9-4CC9-AE4B-E1F8C3C1D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6C35-AE28-4EE9-8554-AB3C0DEBA40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628F-BBF9-4CC9-AE4B-E1F8C3C1D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6C35-AE28-4EE9-8554-AB3C0DEBA40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628F-BBF9-4CC9-AE4B-E1F8C3C1D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6C35-AE28-4EE9-8554-AB3C0DEBA40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628F-BBF9-4CC9-AE4B-E1F8C3C1D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6C35-AE28-4EE9-8554-AB3C0DEBA40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C628F-BBF9-4CC9-AE4B-E1F8C3C1D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Развивающие игры с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en-US" sz="4800" b="1" dirty="0" smtClean="0"/>
              <a:t>LEGO</a:t>
            </a:r>
            <a:r>
              <a:rPr lang="ru-RU" sz="4800" b="1" dirty="0" smtClean="0"/>
              <a:t> </a:t>
            </a:r>
            <a:r>
              <a:rPr lang="ru-RU" sz="4800" b="1" dirty="0" smtClean="0"/>
              <a:t>– конструктором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509120"/>
            <a:ext cx="5940152" cy="864096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3024336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на развитие осязания.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игры необходимо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изготовить несколько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 конструкций.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предложить ребенку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ощупать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одну.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ознакомления с конструкцией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найти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идентичную.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манипуляции проделываются с закрытыми глазами.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/>
          </a:p>
        </p:txBody>
      </p:sp>
      <p:pic>
        <p:nvPicPr>
          <p:cNvPr id="5" name="Содержимое 4" descr="https://pp.userapi.com/c629421/v629421898/3422e/BBk9yCANaqg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96952"/>
            <a:ext cx="4752528" cy="348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pp.userapi.com/c629421/v629421898/34238/gjw8udShwDQ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996952"/>
            <a:ext cx="3240360" cy="348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61517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 по образцу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Max\Desktop\Презентации\8b967c4dcafa3e253836b5fcf4d8d1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45144"/>
            <a:ext cx="4716016" cy="299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x\Desktop\Презентации\дор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5568" y="4221088"/>
            <a:ext cx="3888432" cy="291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x\Desktop\Презентации\314704dba10b9ba1cdc04a5e06fbe0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2425" y="1196752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359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2762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место фигурам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435280" cy="1324743"/>
          </a:xfrm>
        </p:spPr>
        <p:txBody>
          <a:bodyPr>
            <a:noAutofit/>
          </a:bodyPr>
          <a:lstStyle/>
          <a:p>
            <a:pPr marL="0" indent="457200" algn="ctr" fontAlgn="base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Обводим на бумаге детали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 fontAlgn="base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Даём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получившиеся схемы ребёнку и просим подобрать объёмные фигуры конструктора и разложить на эту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098" name="Picture 2" descr="C:\Users\Max\Desktop\Презентации\16e32f4aa4bfc02ba1e54c9d1150c7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3600400" cy="413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7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080"/>
          </a:xfrm>
        </p:spPr>
        <p:txBody>
          <a:bodyPr>
            <a:noAutofit/>
          </a:bodyPr>
          <a:lstStyle/>
          <a:p>
            <a:pPr indent="457200"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–математика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уже знает написание цифр, то эта игра поможет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ему связать цифры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количественным значением.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5" name="Содержимое 4" descr="ima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2636912"/>
            <a:ext cx="4103982" cy="3672408"/>
          </a:xfrm>
        </p:spPr>
      </p:pic>
      <p:pic>
        <p:nvPicPr>
          <p:cNvPr id="6" name="Содержимое 5" descr="LEGO-MATEMATIK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7043" y="2636912"/>
            <a:ext cx="4182726" cy="37726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665874"/>
          </a:xfrm>
        </p:spPr>
        <p:txBody>
          <a:bodyPr>
            <a:noAutofit/>
          </a:bodyPr>
          <a:lstStyle/>
          <a:p>
            <a:pPr indent="45720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аправлена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запоминание соответствия количества предметов и числа. 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Вставляйте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кармашек карточку с числом, а ребенок пусть загружает соответствующим количеством "ящиков" или, наоборот, нагружайте грузовик, а малыш пусть находит нужную  карточку.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5" name="Содержимое 4" descr="https://pp.userapi.com/c630919/v630919898/24417/KK-k23iPWAY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4038600" cy="360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pp.userapi.com/c630919/v630919898/24421/KkH_YraP6-4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20888"/>
            <a:ext cx="4038600" cy="361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4624"/>
            <a:ext cx="8147248" cy="562074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Учим сравнение.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1008112"/>
          </a:xfrm>
        </p:spPr>
        <p:txBody>
          <a:bodyPr>
            <a:noAutofit/>
          </a:bodyPr>
          <a:lstStyle/>
          <a:p>
            <a:pPr marL="0" indent="45720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чисел и понятие «больше», «меньше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«равно»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объяснить ребенку на наглядном примере. </a:t>
            </a:r>
          </a:p>
        </p:txBody>
      </p:sp>
      <p:pic>
        <p:nvPicPr>
          <p:cNvPr id="7170" name="Picture 2" descr="C:\Users\Max\Desktop\Презентации\сравн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1714488"/>
            <a:ext cx="3697904" cy="493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592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адания в виде графических схем </a:t>
            </a:r>
            <a:b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(развиваем пространственное мышление).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Max\Desktop\Презентации\26249808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6411813" cy="427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Крестики - нолики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928670"/>
            <a:ext cx="8219256" cy="2071702"/>
          </a:xfrm>
        </p:spPr>
        <p:txBody>
          <a:bodyPr>
            <a:normAutofit lnSpcReduction="10000"/>
          </a:bodyPr>
          <a:lstStyle/>
          <a:p>
            <a:pPr marL="0" indent="45720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знают, как играть в крестики-нолики.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можно играть везде и с чем угодно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наверняка понравится детям.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лего-коврике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сделать разметку игрового поля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тонких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лего-плашек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подобрать фишки двух цветов и начать игру!</a:t>
            </a:r>
          </a:p>
        </p:txBody>
      </p:sp>
      <p:pic>
        <p:nvPicPr>
          <p:cNvPr id="6146" name="Picture 2" descr="C:\Users\Max\Desktop\Презентации\крестики ноли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4824536" cy="32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494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700" b="1" dirty="0" smtClean="0"/>
              <a:t>      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и универсальный, конструктор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прекрасным пособием для развивающих игр,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потому, что из него можно построить все что угодно. Его можно использовать как угодно и практически где угодно. 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любых видах деятельности, которыми занят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малыш. 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Кубики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 можно добавлять практически к любым играм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простым (например, построить башню или забор)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сюжетным, математическим,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играм на физическое развитие и играм на чтение.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+mn-lt"/>
                <a:ea typeface="+mn-ea"/>
                <a:cs typeface="+mn-cs"/>
              </a:rPr>
              <a:t/>
            </a:r>
            <a:br>
              <a:rPr lang="ru-RU" sz="2400" b="1" dirty="0" smtClean="0">
                <a:latin typeface="+mn-lt"/>
                <a:ea typeface="+mn-ea"/>
                <a:cs typeface="+mn-cs"/>
              </a:rPr>
            </a:b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Развивающие игры с конструктором </a:t>
            </a:r>
            <a:r>
              <a:rPr lang="ru-RU" sz="2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Лего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 2 до 4 лет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4539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лесенку или высокую башню. </a:t>
            </a:r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 можно потренироваться в счете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до 5 или 10, а так же в сортировке по цветам.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700" dirty="0" smtClean="0"/>
          </a:p>
          <a:p>
            <a:endParaRPr lang="ru-RU" sz="2700" b="1" dirty="0" smtClean="0"/>
          </a:p>
        </p:txBody>
      </p:sp>
      <p:pic>
        <p:nvPicPr>
          <p:cNvPr id="4" name="Рисунок 3" descr="lego-malisham-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869928"/>
            <a:ext cx="4536504" cy="2448272"/>
          </a:xfrm>
          <a:prstGeom prst="rect">
            <a:avLst/>
          </a:prstGeom>
        </p:spPr>
      </p:pic>
      <p:pic>
        <p:nvPicPr>
          <p:cNvPr id="13314" name="Picture 2" descr="C:\Users\Max\Desktop\Презентации\лесенка 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08576"/>
            <a:ext cx="3189882" cy="304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20080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Сортировка по цвету.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Max\Desktop\Презентации\сорти по ц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78471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00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Сортер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«Покорми </a:t>
            </a:r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монстрика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Max\Desktop\Презентации\покорм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11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u="sng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100" b="1" u="sng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Часть и целое</a:t>
            </a:r>
            <a:r>
              <a:rPr lang="ru-RU" sz="31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Формируем </a:t>
            </a:r>
            <a:r>
              <a:rPr lang="ru-RU" sz="27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целостное восприятие предмета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 старых открыток или ненужных картинок  можно сделать </a:t>
            </a:r>
            <a:r>
              <a:rPr lang="ru-RU" sz="27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очень </a:t>
            </a:r>
            <a:r>
              <a:rPr lang="ru-RU" sz="27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симпатичные </a:t>
            </a:r>
            <a:r>
              <a:rPr lang="ru-RU" sz="2700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пазлы</a:t>
            </a:r>
            <a:r>
              <a:rPr lang="ru-RU" sz="27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 </a:t>
            </a:r>
            <a:r>
              <a:rPr lang="ru-RU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Содержимое 7" descr="https://pp.userapi.com/c629507/v629507898/4348f/PvD9HF0y7S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92896"/>
            <a:ext cx="53721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пару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конструктора ЛЕГО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выложены на столе картинками вверх. Ребенку предлагается посмотреть на картинки и запомнить их. После этого детали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конструктора ЛЕГО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переворачивают картинками вниз. Ребенок должен по памяти собрать картинки, соединив детали между собой. </a:t>
            </a:r>
          </a:p>
        </p:txBody>
      </p:sp>
      <p:pic>
        <p:nvPicPr>
          <p:cNvPr id="4" name="Picture 2" descr="C:\Users\Max\Desktop\Презентации\detsad-437629-14548537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7454" y="2996952"/>
            <a:ext cx="4608512" cy="345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434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вас нет специальных детских кегель для боулинга, то их проще простого сделать из конструктора.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веселая игра готова !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https://pp.userapi.com/c633827/v633827898/1c2ee/kD4uP-nAOz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46085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Max\Desktop\Презентации\авт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2831207" cy="424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2448272"/>
          </a:xfrm>
        </p:spPr>
        <p:txBody>
          <a:bodyPr>
            <a:normAutofit fontScale="90000"/>
          </a:bodyPr>
          <a:lstStyle/>
          <a:p>
            <a:r>
              <a:rPr lang="ru-RU" sz="27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игры с конструкторами Лего </a:t>
            </a:r>
            <a:br>
              <a:rPr lang="ru-RU" sz="27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от 4 до 7 лет.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Головоломка из конструктора.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ее изготовления в качестве нижнего слоя нужно использовать низкие детали. Скреплять детали по несколько с помощью высоких элементов.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ребенку понравилось собирать,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 основе изготовленных деталей сделать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головоломок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разложите элементы головоломки разными способами и обведите каждый контур.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Содержимое 5" descr="https://pp.userapi.com/c633929/v633929898/8c05/eJVdPREq18Y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89040"/>
            <a:ext cx="3215246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s://pp.userapi.com/c633929/v633929898/8c0f/p2brndi7C9o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89040"/>
            <a:ext cx="2962657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192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Развивающие игры с  LEGO – конструктором</vt:lpstr>
      <vt:lpstr>Слайд 2</vt:lpstr>
      <vt:lpstr> Развивающие игры с конструктором Лего  от 2 до 4 лет </vt:lpstr>
      <vt:lpstr>Сортировка по цвету.</vt:lpstr>
      <vt:lpstr>Сортер «Покорми монстрика»</vt:lpstr>
      <vt:lpstr> Часть и целое.   Формируем целостное восприятие предмета.  Из старых открыток или ненужных картинок  можно сделать  очень симпатичные пазлы.  </vt:lpstr>
      <vt:lpstr>Найди пару</vt:lpstr>
      <vt:lpstr> Если у вас нет специальных детских кегель для боулинга, то их проще простого сделать из конструктора. И веселая игра готова ! </vt:lpstr>
      <vt:lpstr>Развивающие игры с конструкторами Лего  с детьми от 4 до 7 лет.  Головоломка из конструктора. Для ее изготовления в качестве нижнего слоя нужно использовать низкие детали. Скреплять детали по несколько с помощью высоких элементов.  Если ребенку понравилось собирать,  то можно на основе изготовленных деталей сделать несколько головоломок.  Для этого разложите элементы головоломки разными способами и обведите каждый контур.   </vt:lpstr>
      <vt:lpstr>Игра на развитие осязания.    Для игры необходимо изготовить несколько пар  различных по форме конструкций.  Далее предложить ребенку ощупать одну.  После ознакомления с конструкцией требуется найти идентичную.  Все манипуляции проделываются с закрытыми глазами. </vt:lpstr>
      <vt:lpstr>Построй по образцу</vt:lpstr>
      <vt:lpstr>Найди место фигурам</vt:lpstr>
      <vt:lpstr>       Лего–математика   Если ребенок уже знает написание цифр, то эта игра поможет ему связать цифры с количественным значением.    </vt:lpstr>
      <vt:lpstr>Игра направлена на запоминание соответствия количества предметов и числа.   Вставляйте в кармашек карточку с числом, а ребенок пусть загружает соответствующим количеством "ящиков" или, наоборот, нагружайте грузовик, а малыш пусть находит нужную  карточку. </vt:lpstr>
      <vt:lpstr>Учим сравнение.</vt:lpstr>
      <vt:lpstr>Задания в виде графических схем  (развиваем пространственное мышление).</vt:lpstr>
      <vt:lpstr>Крестики - нолики</vt:lpstr>
      <vt:lpstr>Слайд 18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гыук</dc:creator>
  <cp:lastModifiedBy>валерий шамро</cp:lastModifiedBy>
  <cp:revision>63</cp:revision>
  <dcterms:created xsi:type="dcterms:W3CDTF">2019-04-20T04:51:01Z</dcterms:created>
  <dcterms:modified xsi:type="dcterms:W3CDTF">2020-04-13T12:46:30Z</dcterms:modified>
</cp:coreProperties>
</file>