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5" r:id="rId3"/>
    <p:sldId id="260" r:id="rId4"/>
    <p:sldId id="261" r:id="rId5"/>
    <p:sldId id="262" r:id="rId6"/>
    <p:sldId id="263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77" autoAdjust="0"/>
  </p:normalViewPr>
  <p:slideViewPr>
    <p:cSldViewPr>
      <p:cViewPr>
        <p:scale>
          <a:sx n="73" d="100"/>
          <a:sy n="73" d="100"/>
        </p:scale>
        <p:origin x="-2970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5C20-A172-4BD0-8DEB-CC834B8E31B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478C-6D36-41E8-9BD1-FAEE548C1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98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8591-F4B1-48E1-A0BA-9DDC301F34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EF07-2C0B-43F6-9A3E-6F3DC2032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C:\Users\Ольга\Documents\Pictures\Важные документы, книги\Всё для шапки\Рису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13763" cy="3771900"/>
          </a:xfrm>
          <a:prstGeom prst="rect">
            <a:avLst/>
          </a:prstGeom>
          <a:noFill/>
        </p:spPr>
      </p:pic>
      <p:pic>
        <p:nvPicPr>
          <p:cNvPr id="5" name="Picture 2" descr="C:\Users\Ольга\Documents\Pictures\Важные документы, книги\Всё для шапки\school21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56992"/>
            <a:ext cx="2102411" cy="3060125"/>
          </a:xfrm>
          <a:prstGeom prst="rect">
            <a:avLst/>
          </a:prstGeom>
          <a:noFill/>
        </p:spPr>
      </p:pic>
      <p:pic>
        <p:nvPicPr>
          <p:cNvPr id="4" name="Picture 2" descr="C:\Users\Ольга\Documents\Pictures\Важные документы, книги\Всё для шапки\0_99afa_4071625f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5756"/>
            <a:ext cx="1368152" cy="3068752"/>
          </a:xfrm>
          <a:prstGeom prst="rect">
            <a:avLst/>
          </a:prstGeom>
          <a:noFill/>
        </p:spPr>
      </p:pic>
      <p:pic>
        <p:nvPicPr>
          <p:cNvPr id="6" name="Picture 5" descr="C:\Users\Ольга\Documents\Pictures\Важные документы, книги\Всё для шапки\0_99afb_1c17c01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1652441" cy="29687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1196752"/>
            <a:ext cx="63273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Знаки &lt;, &gt;, =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0691" y="2708920"/>
            <a:ext cx="2526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Тренажёр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для детей 5-7 лет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04056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144000" y="6021288"/>
            <a:ext cx="1403648" cy="476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Дальше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красных яблок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pic>
        <p:nvPicPr>
          <p:cNvPr id="13" name="Picture 2" descr="C:\Users\Ольга\Downloads\35785554_3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44824"/>
            <a:ext cx="1220321" cy="12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5567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Ольга\Downloads\35785554_3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44824"/>
            <a:ext cx="1220321" cy="12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Ольга\Downloads\35785554_3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780928"/>
            <a:ext cx="1220321" cy="12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Ольга\Downloads\35785554_3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1220321" cy="12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Ольга\Downloads\35785554_319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492896"/>
            <a:ext cx="1220321" cy="121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1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484784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492896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420888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569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569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79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4806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814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466528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зелёных яблок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14806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3347864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211960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076056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2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8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0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6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2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8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4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000"/>
                            </p:stCondLst>
                            <p:childTnLst>
                              <p:par>
                                <p:cTn id="4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00"/>
                            </p:stCondLst>
                            <p:childTnLst>
                              <p:par>
                                <p:cTn id="49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324 L -0.2224 -0.00324 " pathEditMode="relative" rAng="0" ptsTypes="AA">
                                      <p:cBhvr>
                                        <p:cTn id="4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144000" y="6021288"/>
            <a:ext cx="1403648" cy="476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Дальше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грибов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pic>
        <p:nvPicPr>
          <p:cNvPr id="14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5567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1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484784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492896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2420888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3569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Ольга\Downloads\1a5a54c87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56992"/>
            <a:ext cx="1283959" cy="114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4806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814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466528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зелёных яблок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14806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5148064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211960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275856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5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70080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78092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0080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C:\Users\Ольга\Downloads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0080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2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8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0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6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2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8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4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00"/>
                            </p:stCondLst>
                            <p:childTnLst>
                              <p:par>
                                <p:cTn id="37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000"/>
                            </p:stCondLst>
                            <p:childTnLst>
                              <p:par>
                                <p:cTn id="4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00"/>
                            </p:stCondLst>
                            <p:childTnLst>
                              <p:par>
                                <p:cTn id="49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324 L -0.2224 -0.00324 " pathEditMode="relative" rAng="0" ptsTypes="AA">
                                      <p:cBhvr>
                                        <p:cTn id="4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144000" y="6021288"/>
            <a:ext cx="1403648" cy="476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Дальше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синих бабочек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814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00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466528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разноцветных бабочек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200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4139952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04048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275856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1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376926" y="1709783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1241022" y="1709784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2105118" y="1781791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376927" y="2573879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1169015" y="2573878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2033111" y="2573880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376926" y="3437976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1313031" y="3437974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Ольга\Downloads\1435920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79740">
            <a:off x="2177127" y="3437976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1484784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80312" y="1484784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12360" y="2204864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04248" y="2204864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2852936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12360" y="3429000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00192" y="3068960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" descr="C:\Users\Ольга\Downloads\a76eb5c7bbb3a3a86da09fe2cb6ad93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64288" y="3789040"/>
            <a:ext cx="10795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8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"/>
                            </p:stCondLst>
                            <p:childTnLst>
                              <p:par>
                                <p:cTn id="2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7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3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9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5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1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500"/>
                            </p:stCondLst>
                            <p:childTnLst>
                              <p:par>
                                <p:cTn id="391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2500"/>
                            </p:stCondLst>
                            <p:childTnLst>
                              <p:par>
                                <p:cTn id="4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3000"/>
                            </p:stCondLst>
                            <p:childTnLst>
                              <p:par>
                                <p:cTn id="4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00"/>
                            </p:stCondLst>
                            <p:childTnLst>
                              <p:par>
                                <p:cTn id="50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324 L -0.2224 -0.0032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144000" y="6021288"/>
            <a:ext cx="1403648" cy="476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Дальше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шишек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1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5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401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00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466528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желудей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200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3131840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04048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067944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89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070992" cy="910343"/>
          </a:xfrm>
          <a:prstGeom prst="rect">
            <a:avLst/>
          </a:prstGeom>
          <a:noFill/>
        </p:spPr>
      </p:pic>
      <p:pic>
        <p:nvPicPr>
          <p:cNvPr id="97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628800"/>
            <a:ext cx="1070992" cy="910343"/>
          </a:xfrm>
          <a:prstGeom prst="rect">
            <a:avLst/>
          </a:prstGeom>
          <a:noFill/>
        </p:spPr>
      </p:pic>
      <p:pic>
        <p:nvPicPr>
          <p:cNvPr id="98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628800"/>
            <a:ext cx="1070992" cy="910343"/>
          </a:xfrm>
          <a:prstGeom prst="rect">
            <a:avLst/>
          </a:prstGeom>
          <a:noFill/>
        </p:spPr>
      </p:pic>
      <p:pic>
        <p:nvPicPr>
          <p:cNvPr id="99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348880"/>
            <a:ext cx="1070992" cy="910343"/>
          </a:xfrm>
          <a:prstGeom prst="rect">
            <a:avLst/>
          </a:prstGeom>
          <a:noFill/>
        </p:spPr>
      </p:pic>
      <p:pic>
        <p:nvPicPr>
          <p:cNvPr id="100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1070992" cy="910343"/>
          </a:xfrm>
          <a:prstGeom prst="rect">
            <a:avLst/>
          </a:prstGeom>
          <a:noFill/>
        </p:spPr>
      </p:pic>
      <p:pic>
        <p:nvPicPr>
          <p:cNvPr id="101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068960"/>
            <a:ext cx="1070992" cy="910343"/>
          </a:xfrm>
          <a:prstGeom prst="rect">
            <a:avLst/>
          </a:prstGeom>
          <a:noFill/>
        </p:spPr>
      </p:pic>
      <p:pic>
        <p:nvPicPr>
          <p:cNvPr id="102" name="Picture 2" descr="C:\Users\Ольга\Downloads\161orig-shis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068960"/>
            <a:ext cx="1070992" cy="910343"/>
          </a:xfrm>
          <a:prstGeom prst="rect">
            <a:avLst/>
          </a:prstGeom>
          <a:noFill/>
        </p:spPr>
      </p:pic>
      <p:pic>
        <p:nvPicPr>
          <p:cNvPr id="1026" name="Picture 2" descr="C:\Users\Ольга\Downloads\0014-014-Obekty-priro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3776" t="26900" r="10625" b="35300"/>
          <a:stretch>
            <a:fillRect/>
          </a:stretch>
        </p:blipFill>
        <p:spPr bwMode="auto">
          <a:xfrm>
            <a:off x="6516216" y="1484784"/>
            <a:ext cx="2304256" cy="864096"/>
          </a:xfrm>
          <a:prstGeom prst="rect">
            <a:avLst/>
          </a:prstGeom>
          <a:noFill/>
        </p:spPr>
      </p:pic>
      <p:pic>
        <p:nvPicPr>
          <p:cNvPr id="53" name="Picture 2" descr="C:\Users\Ольга\Downloads\0014-014-Obekty-priro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3776" t="26900" r="10625" b="35300"/>
          <a:stretch>
            <a:fillRect/>
          </a:stretch>
        </p:blipFill>
        <p:spPr bwMode="auto">
          <a:xfrm>
            <a:off x="6588224" y="2348880"/>
            <a:ext cx="2304256" cy="864096"/>
          </a:xfrm>
          <a:prstGeom prst="rect">
            <a:avLst/>
          </a:prstGeom>
          <a:noFill/>
        </p:spPr>
      </p:pic>
      <p:pic>
        <p:nvPicPr>
          <p:cNvPr id="54" name="Picture 2" descr="C:\Users\Ольга\Downloads\0014-014-Obekty-priro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3776" t="26900" r="10625" b="35300"/>
          <a:stretch>
            <a:fillRect/>
          </a:stretch>
        </p:blipFill>
        <p:spPr bwMode="auto">
          <a:xfrm>
            <a:off x="6588224" y="3284984"/>
            <a:ext cx="2304256" cy="864096"/>
          </a:xfrm>
          <a:prstGeom prst="rect">
            <a:avLst/>
          </a:prstGeom>
          <a:noFill/>
        </p:spPr>
      </p:pic>
      <p:pic>
        <p:nvPicPr>
          <p:cNvPr id="55" name="Picture 2" descr="C:\Users\Ольга\Downloads\0014-014-Obekty-prirod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58663" t="33200" r="10625" b="35300"/>
          <a:stretch>
            <a:fillRect/>
          </a:stretch>
        </p:blipFill>
        <p:spPr bwMode="auto">
          <a:xfrm>
            <a:off x="7236296" y="4149080"/>
            <a:ext cx="936104" cy="7200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8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4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0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6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2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500"/>
                            </p:stCondLst>
                            <p:childTnLst>
                              <p:par>
                                <p:cTn id="2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"/>
                            </p:stCondLst>
                            <p:childTnLst>
                              <p:par>
                                <p:cTn id="2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1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7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3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9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5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500"/>
                            </p:stCondLst>
                            <p:childTnLst>
                              <p:par>
                                <p:cTn id="4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00"/>
                            </p:stCondLst>
                            <p:childTnLst>
                              <p:par>
                                <p:cTn id="48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324 L -0.2224 -0.00324 " pathEditMode="relative" rAng="0" ptsTypes="AA">
                                      <p:cBhvr>
                                        <p:cTn id="4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9144000" y="6021288"/>
            <a:ext cx="1403648" cy="476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Дальше</a:t>
            </a:r>
            <a:endParaRPr lang="ru-RU" sz="260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роз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814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00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251520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лилий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14806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3059832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04048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067944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89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05" r="48487"/>
          <a:stretch>
            <a:fillRect/>
          </a:stretch>
        </p:blipFill>
        <p:spPr bwMode="auto">
          <a:xfrm>
            <a:off x="467544" y="1916832"/>
            <a:ext cx="1152128" cy="1033223"/>
          </a:xfrm>
          <a:prstGeom prst="rect">
            <a:avLst/>
          </a:prstGeom>
          <a:noFill/>
        </p:spPr>
      </p:pic>
      <p:pic>
        <p:nvPicPr>
          <p:cNvPr id="97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05" r="48487"/>
          <a:stretch>
            <a:fillRect/>
          </a:stretch>
        </p:blipFill>
        <p:spPr bwMode="auto">
          <a:xfrm>
            <a:off x="1547664" y="2132856"/>
            <a:ext cx="1152128" cy="1033223"/>
          </a:xfrm>
          <a:prstGeom prst="rect">
            <a:avLst/>
          </a:prstGeom>
          <a:noFill/>
        </p:spPr>
      </p:pic>
      <p:pic>
        <p:nvPicPr>
          <p:cNvPr id="98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05" r="48487"/>
          <a:stretch>
            <a:fillRect/>
          </a:stretch>
        </p:blipFill>
        <p:spPr bwMode="auto">
          <a:xfrm>
            <a:off x="467544" y="3140968"/>
            <a:ext cx="1152128" cy="1033223"/>
          </a:xfrm>
          <a:prstGeom prst="rect">
            <a:avLst/>
          </a:prstGeom>
          <a:noFill/>
        </p:spPr>
      </p:pic>
      <p:pic>
        <p:nvPicPr>
          <p:cNvPr id="99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805" r="48487"/>
          <a:stretch>
            <a:fillRect/>
          </a:stretch>
        </p:blipFill>
        <p:spPr bwMode="auto">
          <a:xfrm>
            <a:off x="1619672" y="3356992"/>
            <a:ext cx="1152128" cy="1033223"/>
          </a:xfrm>
          <a:prstGeom prst="rect">
            <a:avLst/>
          </a:prstGeom>
          <a:noFill/>
        </p:spPr>
      </p:pic>
      <p:pic>
        <p:nvPicPr>
          <p:cNvPr id="103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7236296" y="1628800"/>
            <a:ext cx="1224136" cy="889877"/>
          </a:xfrm>
          <a:prstGeom prst="rect">
            <a:avLst/>
          </a:prstGeom>
          <a:noFill/>
        </p:spPr>
      </p:pic>
      <p:pic>
        <p:nvPicPr>
          <p:cNvPr id="104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6516216" y="2492896"/>
            <a:ext cx="1224136" cy="889877"/>
          </a:xfrm>
          <a:prstGeom prst="rect">
            <a:avLst/>
          </a:prstGeom>
          <a:noFill/>
        </p:spPr>
      </p:pic>
      <p:pic>
        <p:nvPicPr>
          <p:cNvPr id="105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7668344" y="2348880"/>
            <a:ext cx="1224136" cy="889877"/>
          </a:xfrm>
          <a:prstGeom prst="rect">
            <a:avLst/>
          </a:prstGeom>
          <a:noFill/>
        </p:spPr>
      </p:pic>
      <p:pic>
        <p:nvPicPr>
          <p:cNvPr id="106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7236296" y="3212976"/>
            <a:ext cx="1224136" cy="889877"/>
          </a:xfrm>
          <a:prstGeom prst="rect">
            <a:avLst/>
          </a:prstGeom>
          <a:noFill/>
        </p:spPr>
      </p:pic>
      <p:pic>
        <p:nvPicPr>
          <p:cNvPr id="107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6084169" y="3331210"/>
            <a:ext cx="1224136" cy="889877"/>
          </a:xfrm>
          <a:prstGeom prst="rect">
            <a:avLst/>
          </a:prstGeom>
          <a:noFill/>
        </p:spPr>
      </p:pic>
      <p:pic>
        <p:nvPicPr>
          <p:cNvPr id="108" name="Picture 2" descr="C:\Users\Ольга\Downloads\13027175360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28" b="56666"/>
          <a:stretch>
            <a:fillRect/>
          </a:stretch>
        </p:blipFill>
        <p:spPr bwMode="auto">
          <a:xfrm>
            <a:off x="6084168" y="1628800"/>
            <a:ext cx="1224136" cy="8898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2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8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9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5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1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7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3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00"/>
                            </p:stCondLst>
                            <p:childTnLst>
                              <p:par>
                                <p:cTn id="37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000"/>
                            </p:stCondLst>
                            <p:childTnLst>
                              <p:par>
                                <p:cTn id="4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00"/>
                            </p:stCondLst>
                            <p:childTnLst>
                              <p:par>
                                <p:cTn id="468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00"/>
                            </p:stCondLst>
                            <p:childTnLst>
                              <p:par>
                                <p:cTn id="49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324 L -0.2224 -0.00324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лягушек </a:t>
              </a:r>
            </a:p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1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6196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758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3975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7991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236296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5983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999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6814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88224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20072" y="4869160"/>
            <a:ext cx="5040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84368" y="4869160"/>
            <a:ext cx="79208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46"/>
          <p:cNvGrpSpPr/>
          <p:nvPr/>
        </p:nvGrpSpPr>
        <p:grpSpPr>
          <a:xfrm>
            <a:off x="466528" y="0"/>
            <a:ext cx="8677472" cy="1735954"/>
            <a:chOff x="864096" y="-72008"/>
            <a:chExt cx="8677472" cy="173595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Посчитай количество рыбок </a:t>
              </a:r>
            </a:p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выбери цифру</a:t>
              </a:r>
              <a:r>
                <a:rPr lang="ru-RU" sz="28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848872" y="-72008"/>
              <a:ext cx="1692696" cy="1735954"/>
            </a:xfrm>
            <a:prstGeom prst="rect">
              <a:avLst/>
            </a:prstGeom>
            <a:noFill/>
          </p:spPr>
        </p:pic>
      </p:grpSp>
      <p:sp>
        <p:nvSpPr>
          <p:cNvPr id="50" name="Скругленный прямоугольник 49"/>
          <p:cNvSpPr/>
          <p:nvPr/>
        </p:nvSpPr>
        <p:spPr>
          <a:xfrm>
            <a:off x="5436096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987824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275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61967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14806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5983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991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798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86814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88224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36296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884368" y="5445224"/>
            <a:ext cx="792088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339752" y="5445224"/>
            <a:ext cx="504056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211960" y="2492896"/>
            <a:ext cx="100811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0" y="0"/>
            <a:ext cx="8532440" cy="1735954"/>
            <a:chOff x="0" y="0"/>
            <a:chExt cx="8532440" cy="173595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64096" y="432048"/>
              <a:ext cx="7668344" cy="10527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Сравни числа и поставь знак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или 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Picture 7" descr="C:\Users\Ольга\Downloads\герои мультов картинки\00 r5320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75656" cy="1735954"/>
            </a:xfrm>
            <a:prstGeom prst="rect">
              <a:avLst/>
            </a:prstGeom>
            <a:noFill/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4139952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&gt;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04048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275856" y="5949280"/>
            <a:ext cx="648072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&lt;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92" name="Picture 2" descr="C:\Users\Ольга\Downloads\0005-009-Priskakala-ljagushka-kvakushk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47664" y="1916832"/>
            <a:ext cx="1091469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3" name="Picture 2" descr="C:\Users\Ольга\Downloads\0005-009-Priskakala-ljagushka-kvakushk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3140968"/>
            <a:ext cx="1091469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4" name="Picture 2" descr="C:\Users\Ольга\Downloads\10e1st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7" t="47810" b="29779"/>
          <a:stretch>
            <a:fillRect/>
          </a:stretch>
        </p:blipFill>
        <p:spPr bwMode="auto">
          <a:xfrm rot="1285121">
            <a:off x="7017524" y="2031368"/>
            <a:ext cx="1620292" cy="1080120"/>
          </a:xfrm>
          <a:prstGeom prst="rect">
            <a:avLst/>
          </a:prstGeom>
          <a:noFill/>
        </p:spPr>
      </p:pic>
      <p:pic>
        <p:nvPicPr>
          <p:cNvPr id="95" name="Picture 2" descr="C:\Users\Ольга\Downloads\10e1st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7" t="47810" b="29779"/>
          <a:stretch>
            <a:fillRect/>
          </a:stretch>
        </p:blipFill>
        <p:spPr bwMode="auto">
          <a:xfrm rot="1285121">
            <a:off x="6441461" y="3183495"/>
            <a:ext cx="1620292" cy="1080120"/>
          </a:xfrm>
          <a:prstGeom prst="rect">
            <a:avLst/>
          </a:prstGeom>
          <a:noFill/>
        </p:spPr>
      </p:pic>
      <p:pic>
        <p:nvPicPr>
          <p:cNvPr id="96" name="Picture 2" descr="C:\Users\Ольга\Downloads\0005-009-Priskakala-ljagushka-kvakushk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7544" y="1556792"/>
            <a:ext cx="1091469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8134872" y="6093296"/>
            <a:ext cx="644213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4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0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8" dur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3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9" dur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5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1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7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" decel="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0"/>
                            </p:stCondLst>
                            <p:childTnLst>
                              <p:par>
                                <p:cTn id="367" presetID="37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" decel="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" decel="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" decel="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" decel="100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" decel="100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" decel="100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00"/>
                            </p:stCondLst>
                            <p:childTnLst>
                              <p:par>
                                <p:cTn id="4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000"/>
                            </p:stCondLst>
                            <p:childTnLst>
                              <p:par>
                                <p:cTn id="4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sk_compl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00"/>
                            </p:stCondLst>
                            <p:childTnLst>
                              <p:par>
                                <p:cTn id="452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" decel="100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3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" decel="100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50" grpId="0" animBg="1"/>
      <p:bldP spid="50" grpId="1" animBg="1"/>
      <p:bldP spid="50" grpId="2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4" grpId="4" animBg="1"/>
      <p:bldP spid="65" grpId="0" animBg="1"/>
      <p:bldP spid="65" grpId="1" animBg="1"/>
      <p:bldP spid="65" grpId="2" animBg="1"/>
      <p:bldP spid="65" grpId="3" animBg="1"/>
      <p:bldP spid="65" grpId="4" animBg="1"/>
      <p:bldP spid="66" grpId="0" animBg="1"/>
      <p:bldP spid="66" grpId="1" animBg="1"/>
      <p:bldP spid="66" grpId="2" animBg="1"/>
      <p:bldP spid="66" grpId="3" animBg="1"/>
      <p:bldP spid="66" grpId="4" animBg="1"/>
      <p:bldP spid="67" grpId="0" animBg="1"/>
      <p:bldP spid="67" grpId="1" animBg="1"/>
      <p:bldP spid="67" grpId="2" animBg="1"/>
      <p:bldP spid="67" grpId="3" animBg="1"/>
      <p:bldP spid="67" grpId="4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70" grpId="1" animBg="1"/>
      <p:bldP spid="70" grpId="2" animBg="1"/>
      <p:bldP spid="70" grpId="3" animBg="1"/>
      <p:bldP spid="70" grpId="4" animBg="1"/>
      <p:bldP spid="71" grpId="0" animBg="1"/>
      <p:bldP spid="71" grpId="1" animBg="1"/>
      <p:bldP spid="71" grpId="2" animBg="1"/>
      <p:bldP spid="71" grpId="3" animBg="1"/>
      <p:bldP spid="71" grpId="4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7" descr="C:\Users\Ольга\Downloads\герои мультов картинки\00 r5320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1735954"/>
          </a:xfrm>
          <a:prstGeom prst="rect">
            <a:avLst/>
          </a:prstGeom>
          <a:noFill/>
        </p:spPr>
      </p:pic>
      <p:pic>
        <p:nvPicPr>
          <p:cNvPr id="49" name="Picture 7" descr="C:\Users\Ольга\Downloads\герои мультов картинки\00 r5320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51304" y="0"/>
            <a:ext cx="1692696" cy="17359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МОЛОДЕЦ!!!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x\Desktop\Презентации\img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853612" cy="43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91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340</Words>
  <Application>Microsoft Office PowerPoint</Application>
  <PresentationFormat>Экран (4:3)</PresentationFormat>
  <Paragraphs>207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Max</cp:lastModifiedBy>
  <cp:revision>9</cp:revision>
  <dcterms:created xsi:type="dcterms:W3CDTF">2013-09-07T12:00:33Z</dcterms:created>
  <dcterms:modified xsi:type="dcterms:W3CDTF">2020-04-20T22:30:50Z</dcterms:modified>
</cp:coreProperties>
</file>