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obster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0564348c90456b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d0564348c90456b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0564348c90456b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0564348c90456b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0564348c90456b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0564348c90456b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0564348c90456b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0564348c90456b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0564348c90456b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d0564348c90456b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0564348c90456b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0564348c90456b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0564348c90456b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0564348c90456b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0564348c90456b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0564348c90456b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0564348c90456b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d0564348c90456b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7.jpg"/><Relationship Id="rId5" Type="http://schemas.openxmlformats.org/officeDocument/2006/relationships/image" Target="../media/image24.jpg"/><Relationship Id="rId6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5.jpg"/><Relationship Id="rId5" Type="http://schemas.openxmlformats.org/officeDocument/2006/relationships/image" Target="../media/image19.jpg"/><Relationship Id="rId6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5" Type="http://schemas.openxmlformats.org/officeDocument/2006/relationships/image" Target="../media/image13.jpg"/><Relationship Id="rId6" Type="http://schemas.openxmlformats.org/officeDocument/2006/relationships/image" Target="../media/image11.jpg"/><Relationship Id="rId7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14400" y="554175"/>
            <a:ext cx="73152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Мастер-класс</a:t>
            </a:r>
            <a:endParaRPr b="1" sz="3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“На лесной лужайке разыгрались зайки”</a:t>
            </a:r>
            <a:endParaRPr b="1" sz="3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(поделки из туалетной втулки) </a:t>
            </a:r>
            <a:endParaRPr b="1" sz="3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 flipH="1">
            <a:off x="914400" y="4667000"/>
            <a:ext cx="6281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100"/>
              <a:t>Составитель: Монахова И. А. </a:t>
            </a:r>
            <a:endParaRPr b="1" i="1" sz="2100"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050" y="244051"/>
            <a:ext cx="3511950" cy="468263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5064700" y="540325"/>
            <a:ext cx="3512100" cy="4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</a:rPr>
              <a:t>Смотрит зайчик в огород.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</a:rPr>
              <a:t>Что на грядках там растет?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</a:rPr>
              <a:t>Вот горох, морковь,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</a:rPr>
              <a:t> капуста…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</a:rPr>
              <a:t>В огороде стало пусто.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3463"/>
            <a:ext cx="4073254" cy="481658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86273" y="605400"/>
            <a:ext cx="3403500" cy="4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</a:rPr>
              <a:t>На </a:t>
            </a:r>
            <a:r>
              <a:rPr b="1" lang="ru" sz="2200">
                <a:solidFill>
                  <a:srgbClr val="FF0000"/>
                </a:solidFill>
              </a:rPr>
              <a:t>лесной лужайке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</a:rPr>
              <a:t>Разыгрались зайки: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</a:rPr>
              <a:t>Лапками хлопали,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</a:rPr>
              <a:t>Ножками топали,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</a:rPr>
              <a:t>Ушками махали,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</a:rPr>
              <a:t>Высоко скакали.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</a:rPr>
              <a:t>Глазками глядели,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</a:rPr>
              <a:t>Песенку пропели: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</a:rPr>
              <a:t>Ля-ля-ля! Ля-ля-ля!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</a:rPr>
              <a:t>Ля-ля-ляйки!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</a:rPr>
              <a:t>Вот какие зайки! </a:t>
            </a:r>
            <a:endParaRPr b="1"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00" y="109974"/>
            <a:ext cx="3692621" cy="492355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170225" y="908925"/>
            <a:ext cx="4973700" cy="42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ru" sz="1700"/>
              <a:t>Втулка от туалетной бумаги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ru" sz="1700"/>
              <a:t>Цветная бумага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ru" sz="1700"/>
              <a:t>Заготовки:</a:t>
            </a:r>
            <a:endParaRPr b="1"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Ушки (вырезаем из декоративной бумаги) </a:t>
            </a:r>
            <a:endParaRPr b="1"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Глазки</a:t>
            </a:r>
            <a:endParaRPr b="1"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Носик(сердечко) </a:t>
            </a:r>
            <a:endParaRPr b="1"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Лапки(вырезаем из влаговпитывающей кухонной салфетки) </a:t>
            </a:r>
            <a:endParaRPr b="1"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Галстук-бабочка</a:t>
            </a:r>
            <a:endParaRPr b="1"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Хвостик (помпон декоративный) 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ru" sz="1700"/>
              <a:t>Клей, ножницы, фломастер</a:t>
            </a:r>
            <a:endParaRPr b="1" sz="1700"/>
          </a:p>
        </p:txBody>
      </p:sp>
      <p:sp>
        <p:nvSpPr>
          <p:cNvPr id="71" name="Google Shape;71;p15"/>
          <p:cNvSpPr txBox="1"/>
          <p:nvPr/>
        </p:nvSpPr>
        <p:spPr>
          <a:xfrm>
            <a:off x="5100675" y="345525"/>
            <a:ext cx="31290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Нам понадобится: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011375" y="345525"/>
            <a:ext cx="28095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Первый зайка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975" y="484850"/>
            <a:ext cx="3316997" cy="24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5633" y="484843"/>
            <a:ext cx="2623826" cy="349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888352" y="1832444"/>
            <a:ext cx="3324880" cy="24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794575" y="3192723"/>
            <a:ext cx="26238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Обклеиваем втулку цветной бумагой</a:t>
            </a:r>
            <a:endParaRPr b="1" sz="1900"/>
          </a:p>
        </p:txBody>
      </p:sp>
      <p:sp>
        <p:nvSpPr>
          <p:cNvPr id="82" name="Google Shape;82;p16"/>
          <p:cNvSpPr txBox="1"/>
          <p:nvPr/>
        </p:nvSpPr>
        <p:spPr>
          <a:xfrm>
            <a:off x="2673925" y="3983225"/>
            <a:ext cx="5555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Приклеиваем ушки, глазки, носик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Рисуем ротик, усики</a:t>
            </a:r>
            <a:endParaRPr b="1"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304787" y="832558"/>
            <a:ext cx="3782802" cy="283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672072" y="822162"/>
            <a:ext cx="3810529" cy="285787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83025" y="4142500"/>
            <a:ext cx="2737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Приклеиваем галстук-бабочку</a:t>
            </a:r>
            <a:endParaRPr b="1" sz="2000"/>
          </a:p>
        </p:txBody>
      </p:sp>
      <p:sp>
        <p:nvSpPr>
          <p:cNvPr id="91" name="Google Shape;91;p17"/>
          <p:cNvSpPr txBox="1"/>
          <p:nvPr/>
        </p:nvSpPr>
        <p:spPr>
          <a:xfrm>
            <a:off x="3371275" y="4142400"/>
            <a:ext cx="2857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Приклеиваем туловище к лапкам</a:t>
            </a:r>
            <a:endParaRPr b="1" sz="2000"/>
          </a:p>
        </p:txBody>
      </p:sp>
      <p:sp>
        <p:nvSpPr>
          <p:cNvPr id="92" name="Google Shape;92;p17"/>
          <p:cNvSpPr txBox="1"/>
          <p:nvPr/>
        </p:nvSpPr>
        <p:spPr>
          <a:xfrm>
            <a:off x="6229075" y="4142400"/>
            <a:ext cx="24717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Приклеиваем хвостик</a:t>
            </a:r>
            <a:endParaRPr b="1" sz="20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525" y="345849"/>
            <a:ext cx="2857873" cy="381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53" y="279112"/>
            <a:ext cx="3438950" cy="4585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5008475" y="279100"/>
            <a:ext cx="3124200" cy="44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Я — зайчонок серенький,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Только хвостик беленький.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Я гоняюсь за жуком -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Прямо с горки кувырком!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Он летит, а я скачу.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Перегнать его хочу!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57263" y="613616"/>
            <a:ext cx="4676048" cy="3947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4572000" y="304825"/>
            <a:ext cx="42810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</a:rPr>
              <a:t>Нам понадобится:</a:t>
            </a:r>
            <a:endParaRPr b="1" sz="2000">
              <a:solidFill>
                <a:srgbClr val="FF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Втулка от туалетной бумаги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Цветная бумага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Заготовки: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Ушки (вырезаем из декоративной бумаги)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Голова(круг из цветного картона)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Усики(нитки)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Глазки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Лапки(два полукруга из картона)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Носик и хвостик(декоративный помпон) 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Клей, ножницы, фломастер</a:t>
            </a:r>
            <a:endParaRPr b="1" sz="2000"/>
          </a:p>
        </p:txBody>
      </p:sp>
      <p:sp>
        <p:nvSpPr>
          <p:cNvPr id="108" name="Google Shape;108;p19"/>
          <p:cNvSpPr txBox="1"/>
          <p:nvPr/>
        </p:nvSpPr>
        <p:spPr>
          <a:xfrm flipH="1">
            <a:off x="914400" y="304826"/>
            <a:ext cx="27156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</a:rPr>
              <a:t>Второй зайка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019573" y="2019075"/>
            <a:ext cx="2678052" cy="357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468" y="318645"/>
            <a:ext cx="2465221" cy="3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3573450" y="41276"/>
            <a:ext cx="2414849" cy="321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 flipH="1">
            <a:off x="426300" y="3605650"/>
            <a:ext cx="24651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Обклеиваем втулку цветной бумагой</a:t>
            </a:r>
            <a:endParaRPr b="1" sz="1900">
              <a:solidFill>
                <a:srgbClr val="FF0000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5986889" y="2149793"/>
            <a:ext cx="2481999" cy="3309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6670050" y="845125"/>
            <a:ext cx="22125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Приклеиваем глазки, усики, носик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712900" y="3272850"/>
            <a:ext cx="2677800" cy="18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Приклеиваем ушки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Подрисовываем ротик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842415" y="54286"/>
            <a:ext cx="2530726" cy="33743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420600" y="3006825"/>
            <a:ext cx="3374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Приклеиваем лапки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Подрисовываем коготки</a:t>
            </a:r>
            <a:endParaRPr b="1" sz="1900">
              <a:solidFill>
                <a:srgbClr val="FF0000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3499" y="476091"/>
            <a:ext cx="2298972" cy="306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0243" y="1842646"/>
            <a:ext cx="2298972" cy="306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6540300" y="476100"/>
            <a:ext cx="22989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Приклеиваем голову к нижней части туловища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4183425" y="3768425"/>
            <a:ext cx="22989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Приклеиваем хвостик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