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5" r:id="rId7"/>
    <p:sldId id="273" r:id="rId8"/>
    <p:sldId id="266" r:id="rId9"/>
    <p:sldId id="271" r:id="rId10"/>
    <p:sldId id="260" r:id="rId11"/>
    <p:sldId id="270" r:id="rId12"/>
    <p:sldId id="269" r:id="rId13"/>
    <p:sldId id="268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7FB-7B0A-4B11-8F81-EB8F56B2D8BF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D79F-FC89-4B1D-AF6F-82EDFD2E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7FB-7B0A-4B11-8F81-EB8F56B2D8BF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D79F-FC89-4B1D-AF6F-82EDFD2E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7FB-7B0A-4B11-8F81-EB8F56B2D8BF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D79F-FC89-4B1D-AF6F-82EDFD2E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7FB-7B0A-4B11-8F81-EB8F56B2D8BF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D79F-FC89-4B1D-AF6F-82EDFD2E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7FB-7B0A-4B11-8F81-EB8F56B2D8BF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D79F-FC89-4B1D-AF6F-82EDFD2E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7FB-7B0A-4B11-8F81-EB8F56B2D8BF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D79F-FC89-4B1D-AF6F-82EDFD2E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7FB-7B0A-4B11-8F81-EB8F56B2D8BF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D79F-FC89-4B1D-AF6F-82EDFD2E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7FB-7B0A-4B11-8F81-EB8F56B2D8BF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D79F-FC89-4B1D-AF6F-82EDFD2E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7FB-7B0A-4B11-8F81-EB8F56B2D8BF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D79F-FC89-4B1D-AF6F-82EDFD2E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7FB-7B0A-4B11-8F81-EB8F56B2D8BF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D79F-FC89-4B1D-AF6F-82EDFD2E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7FB-7B0A-4B11-8F81-EB8F56B2D8BF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D79F-FC89-4B1D-AF6F-82EDFD2E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6F7FB-7B0A-4B11-8F81-EB8F56B2D8BF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3D79F-FC89-4B1D-AF6F-82EDFD2E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xml-epgservice.cdnvideo.ru/EPGService/hs/xmldata/mupkascadsite/pic/6424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5786454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ерунова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В.А. Уханова Е.Е.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72B~1\AppData\Local\Temp\20200413_180042.jpg"/>
          <p:cNvPicPr>
            <a:picLocks noChangeAspect="1" noChangeArrowheads="1"/>
          </p:cNvPicPr>
          <p:nvPr/>
        </p:nvPicPr>
        <p:blipFill>
          <a:blip r:embed="rId2" cstate="print"/>
          <a:srcRect t="12454"/>
          <a:stretch>
            <a:fillRect/>
          </a:stretch>
        </p:blipFill>
        <p:spPr bwMode="auto">
          <a:xfrm>
            <a:off x="428596" y="1142984"/>
            <a:ext cx="8286808" cy="55239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срезать углы будущей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закладки.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872B~1\AppData\Local\Temp\20200413_180011.jpg"/>
          <p:cNvPicPr>
            <a:picLocks noChangeAspect="1" noChangeArrowheads="1"/>
          </p:cNvPicPr>
          <p:nvPr/>
        </p:nvPicPr>
        <p:blipFill>
          <a:blip r:embed="rId2"/>
          <a:srcRect t="7739" r="2885"/>
          <a:stretch>
            <a:fillRect/>
          </a:stretch>
        </p:blipFill>
        <p:spPr bwMode="auto">
          <a:xfrm>
            <a:off x="285720" y="1000108"/>
            <a:ext cx="8429684" cy="5643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середину закладки нанеси полоску клея.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872B~1\AppData\Local\Temp\20200413_175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87" y="1000108"/>
            <a:ext cx="8493425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Приклей ленту, сделай на верху петельку.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872B~1\AppData\Local\Temp\20200413_175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48250" y="-390984"/>
            <a:ext cx="5718938" cy="83582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Укрась закладку разными деталями.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872B~1\AppData\Local\Temp\20200413_175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93075" y="-464372"/>
            <a:ext cx="5500725" cy="8572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Укрась закладку разными деталями.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872B~1\AppData\Local\Temp\20200413_175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54" y="1000108"/>
            <a:ext cx="8450292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Укрась закладку разными деталями.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872B~1\AppData\Local\Temp\20200413_17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7677179" cy="5357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Приготовь необходимый материал. Обведи по контуру.    Дорисуй предметы.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872B~1\AppData\Local\Temp\20200413_162348.jpg"/>
          <p:cNvPicPr>
            <a:picLocks noChangeAspect="1" noChangeArrowheads="1"/>
          </p:cNvPicPr>
          <p:nvPr/>
        </p:nvPicPr>
        <p:blipFill>
          <a:blip r:embed="rId2" cstate="print"/>
          <a:srcRect r="7692"/>
          <a:stretch>
            <a:fillRect/>
          </a:stretch>
        </p:blipFill>
        <p:spPr bwMode="auto">
          <a:xfrm>
            <a:off x="285720" y="857232"/>
            <a:ext cx="8572560" cy="57150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Обведи карандашом ножницы, ластик и линейку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872B~1\AppData\Local\Temp\20200413_164542.jpg"/>
          <p:cNvPicPr>
            <a:picLocks noChangeAspect="1" noChangeArrowheads="1"/>
          </p:cNvPicPr>
          <p:nvPr/>
        </p:nvPicPr>
        <p:blipFill>
          <a:blip r:embed="rId2" cstate="print"/>
          <a:srcRect r="9375"/>
          <a:stretch>
            <a:fillRect/>
          </a:stretch>
        </p:blipFill>
        <p:spPr bwMode="auto">
          <a:xfrm>
            <a:off x="214282" y="928670"/>
            <a:ext cx="8643998" cy="56436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Дорисуй предметы и разукрась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их.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872B~1\AppData\Local\Temp\20200413_165000.jpg"/>
          <p:cNvPicPr>
            <a:picLocks noChangeAspect="1" noChangeArrowheads="1"/>
          </p:cNvPicPr>
          <p:nvPr/>
        </p:nvPicPr>
        <p:blipFill>
          <a:blip r:embed="rId2" cstate="print"/>
          <a:srcRect r="10156"/>
          <a:stretch>
            <a:fillRect/>
          </a:stretch>
        </p:blipFill>
        <p:spPr bwMode="auto">
          <a:xfrm>
            <a:off x="214282" y="1071546"/>
            <a:ext cx="8572560" cy="5429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Обведи карандашом  разные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линейки.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872B~1\AppData\Local\Temp\20200413_165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28" y="857232"/>
            <a:ext cx="8513252" cy="57150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Дорисуй предметы и разукрась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их.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872B~1\AppData\Local\Temp\20200413_175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546980" cy="50721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Закладка для книг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72B~1\AppData\Local\Temp\20200413_180127.jpg"/>
          <p:cNvPicPr>
            <a:picLocks noChangeAspect="1" noChangeArrowheads="1"/>
          </p:cNvPicPr>
          <p:nvPr/>
        </p:nvPicPr>
        <p:blipFill>
          <a:blip r:embed="rId2"/>
          <a:srcRect t="7955" b="9091"/>
          <a:stretch>
            <a:fillRect/>
          </a:stretch>
        </p:blipFill>
        <p:spPr bwMode="auto">
          <a:xfrm>
            <a:off x="357158" y="1071546"/>
            <a:ext cx="8358246" cy="5500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357166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Приготовь необходимый материал.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872B~1\AppData\Local\Temp\20200413_18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8072494" cy="5286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иготовь отрезок картона шириной 5 см.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93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27</cp:revision>
  <dcterms:created xsi:type="dcterms:W3CDTF">2020-04-13T10:29:21Z</dcterms:created>
  <dcterms:modified xsi:type="dcterms:W3CDTF">2020-04-16T07:53:19Z</dcterms:modified>
</cp:coreProperties>
</file>