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3" ContentType="audio/mpeg"/>
  <Default Extension="png" ContentType="image/png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y="5141595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EA5514"/>
    <a:srgbClr val="FBE22D"/>
    <a:srgbClr val="98D2E3"/>
    <a:srgbClr val="A9D25A"/>
    <a:srgbClr val="EB4544"/>
    <a:srgbClr val="7BBFAA"/>
    <a:srgbClr val="F5D805"/>
    <a:srgbClr val="C24710"/>
    <a:srgbClr val="FCFBF7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224" y="-804"/>
      </p:cViewPr>
      <p:guideLst>
        <p:guide orient="horz" pos="1577"/>
        <p:guide pos="28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04"/>
        <p:guide pos="2162"/>
      </p:guideLst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tableStyles" Target="tableStyles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949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0F9B84EA-7D68-4D60-9CB1-D50884785D1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50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951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8D4E0FC9-F1F8-4FAE-9988-3BA365CFD46F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94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77A00D77-675F-4030-AD1B-4A6B1A09998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44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94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 smtClean="0"/>
              <a:t>Click to edit Master text style</a:t>
            </a:r>
            <a:endParaRPr altLang="en-US" lang="zh-CN" smtClean="0"/>
          </a:p>
          <a:p>
            <a:pPr lvl="1"/>
            <a:r>
              <a:rPr altLang="en-US" lang="zh-CN" smtClean="0"/>
              <a:t>Second level</a:t>
            </a:r>
            <a:endParaRPr altLang="en-US" lang="zh-CN" smtClean="0"/>
          </a:p>
          <a:p>
            <a:pPr lvl="2"/>
            <a:r>
              <a:rPr altLang="en-US" lang="zh-CN" smtClean="0"/>
              <a:t>Third level</a:t>
            </a:r>
            <a:endParaRPr altLang="en-US" lang="zh-CN" smtClean="0"/>
          </a:p>
          <a:p>
            <a:pPr lvl="3"/>
            <a:r>
              <a:rPr altLang="en-US" lang="zh-CN" smtClean="0"/>
              <a:t>Fourth level</a:t>
            </a:r>
            <a:endParaRPr altLang="en-US" lang="zh-CN" smtClean="0"/>
          </a:p>
          <a:p>
            <a:pPr lvl="4"/>
            <a:r>
              <a:rPr altLang="en-US" lang="zh-CN" smtClean="0"/>
              <a:t>Fifth level</a:t>
            </a:r>
            <a:endParaRPr altLang="en-US" lang="zh-CN" smtClean="0"/>
          </a:p>
        </p:txBody>
      </p:sp>
      <p:sp>
        <p:nvSpPr>
          <p:cNvPr id="104894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94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4238A185-F9DB-4B92-A1A8-CCD8A76DEA25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685800" y="1597326"/>
            <a:ext cx="7772400" cy="1102179"/>
          </a:xfrm>
        </p:spPr>
        <p:txBody>
          <a:bodyPr/>
          <a:p>
            <a:r>
              <a:rPr altLang="en-US" lang="zh-CN" smtClean="0"/>
              <a:t>Click to edit Master title style</a:t>
            </a:r>
            <a:endParaRPr altLang="en-US" lang="zh-CN" smtClean="0"/>
          </a:p>
        </p:txBody>
      </p:sp>
      <p:sp>
        <p:nvSpPr>
          <p:cNvPr id="104858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3751"/>
            <a:ext cx="6400800" cy="1314044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altLang="en-US" lang="zh-CN" smtClean="0"/>
              <a:t>Click to edit Master title style</a:t>
            </a:r>
            <a:endParaRPr altLang="en-US" lang="zh-CN" smtClean="0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6254065-6D17-4A3A-91E4-21B75217D363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3A8F8CD-9200-4504-81DD-97A3817DB8CB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Click to edit Master title style</a:t>
            </a:r>
            <a:endParaRPr altLang="en-US" lang="zh-CN" smtClean="0"/>
          </a:p>
        </p:txBody>
      </p:sp>
      <p:sp>
        <p:nvSpPr>
          <p:cNvPr id="1048619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p>
            <a:pPr lvl="0"/>
            <a:r>
              <a:rPr altLang="en-US" lang="zh-CN" smtClean="0"/>
              <a:t>Click to edit Master text style</a:t>
            </a:r>
            <a:endParaRPr altLang="en-US" lang="zh-CN" smtClean="0"/>
          </a:p>
          <a:p>
            <a:pPr lvl="1"/>
            <a:r>
              <a:rPr altLang="en-US" lang="zh-CN" smtClean="0"/>
              <a:t>Second level</a:t>
            </a:r>
            <a:endParaRPr altLang="en-US" lang="zh-CN" smtClean="0"/>
          </a:p>
          <a:p>
            <a:pPr lvl="2"/>
            <a:r>
              <a:rPr altLang="en-US" lang="zh-CN" smtClean="0"/>
              <a:t>Third level</a:t>
            </a:r>
            <a:endParaRPr altLang="en-US" lang="zh-CN" smtClean="0"/>
          </a:p>
          <a:p>
            <a:pPr lvl="3"/>
            <a:r>
              <a:rPr altLang="en-US" lang="zh-CN" smtClean="0"/>
              <a:t>Fourth level</a:t>
            </a:r>
            <a:endParaRPr altLang="en-US" lang="zh-CN" smtClean="0"/>
          </a:p>
          <a:p>
            <a:pPr lvl="4"/>
            <a:r>
              <a:rPr altLang="en-US" lang="zh-CN" smtClean="0"/>
              <a:t>Fifth level</a:t>
            </a:r>
            <a:endParaRPr altLang="en-US" lang="zh-CN" smtClean="0"/>
          </a:p>
        </p:txBody>
      </p:sp>
      <p:sp>
        <p:nvSpPr>
          <p:cNvPr id="104862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6254065-6D17-4A3A-91E4-21B75217D363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3A8F8CD-9200-4504-81DD-97A3817DB8CB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7"/>
        </a:solidFill>
      </p:bgPr>
    </p:bg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Click to edit Master title style</a:t>
            </a:r>
            <a:endParaRPr altLang="en-US" lang="zh-CN" smtClean="0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457200" y="1199780"/>
            <a:ext cx="8229600" cy="3393425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Click to edit Master text style</a:t>
            </a:r>
            <a:endParaRPr altLang="en-US" lang="zh-CN" smtClean="0"/>
          </a:p>
          <a:p>
            <a:pPr lvl="1"/>
            <a:r>
              <a:rPr altLang="en-US" lang="zh-CN" smtClean="0"/>
              <a:t>Second level</a:t>
            </a:r>
            <a:endParaRPr altLang="en-US" lang="zh-CN" smtClean="0"/>
          </a:p>
          <a:p>
            <a:pPr lvl="2"/>
            <a:r>
              <a:rPr altLang="en-US" lang="zh-CN" smtClean="0"/>
              <a:t>Third level</a:t>
            </a:r>
            <a:endParaRPr altLang="en-US" lang="zh-CN" smtClean="0"/>
          </a:p>
          <a:p>
            <a:pPr lvl="3"/>
            <a:r>
              <a:rPr altLang="en-US" lang="zh-CN" smtClean="0"/>
              <a:t>Fourth level</a:t>
            </a:r>
            <a:endParaRPr altLang="en-US" lang="zh-CN" smtClean="0"/>
          </a:p>
          <a:p>
            <a:pPr lvl="4"/>
            <a:r>
              <a:rPr altLang="en-US" lang="zh-CN" smtClean="0"/>
              <a:t>Fifth level</a:t>
            </a:r>
            <a:endParaRPr altLang="en-US" lang="zh-CN" smtClean="0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5792"/>
            <a:ext cx="2133600" cy="273759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54065-6D17-4A3A-91E4-21B75217D363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5792"/>
            <a:ext cx="2895600" cy="273759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5792"/>
            <a:ext cx="2133600" cy="273759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8F8CD-9200-4504-81DD-97A3817DB8CB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0" r:id="rId1"/>
    <p:sldLayoutId id="2147483651" r:id="rId2"/>
    <p:sldLayoutId id="2147483652" r:id="rId3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audio" Target="../media/media1.mp3"/><Relationship Id="rId2" Type="http://schemas.microsoft.com/office/2007/relationships/media" Target="../media/media1.mp3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3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3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3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3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3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3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3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3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3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3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3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3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3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3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3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3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</Relationships>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3.xml"/></Relationships>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3.xml"/></Relationships>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3.xml"/></Relationships>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audio" Target="../media/media2.mp3"/><Relationship Id="rId2" Type="http://schemas.microsoft.com/office/2007/relationships/media" Target="../media/media2.mp3"/><Relationship Id="rId3" Type="http://schemas.openxmlformats.org/officeDocument/2006/relationships/image" Target="../media/image47.emf"/><Relationship Id="rId4" Type="http://schemas.openxmlformats.org/officeDocument/2006/relationships/slideLayout" Target="../slideLayouts/slideLayout3.xml"/></Relationships>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3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Oval 7"/>
          <p:cNvSpPr>
            <a:spLocks noChangeArrowheads="1"/>
          </p:cNvSpPr>
          <p:nvPr/>
        </p:nvSpPr>
        <p:spPr bwMode="auto">
          <a:xfrm>
            <a:off x="5472114" y="-808990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53" name="Oval 8"/>
          <p:cNvSpPr>
            <a:spLocks noChangeArrowheads="1"/>
          </p:cNvSpPr>
          <p:nvPr/>
        </p:nvSpPr>
        <p:spPr bwMode="auto">
          <a:xfrm>
            <a:off x="7148514" y="46672"/>
            <a:ext cx="184150" cy="184150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54" name="Oval 9"/>
          <p:cNvSpPr>
            <a:spLocks noChangeArrowheads="1"/>
          </p:cNvSpPr>
          <p:nvPr/>
        </p:nvSpPr>
        <p:spPr bwMode="auto">
          <a:xfrm>
            <a:off x="4967288" y="680085"/>
            <a:ext cx="1276350" cy="1281113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55" name="Oval 10"/>
          <p:cNvSpPr>
            <a:spLocks noChangeArrowheads="1"/>
          </p:cNvSpPr>
          <p:nvPr/>
        </p:nvSpPr>
        <p:spPr bwMode="auto">
          <a:xfrm>
            <a:off x="6383339" y="715010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56" name="Oval 11"/>
          <p:cNvSpPr>
            <a:spLocks noChangeArrowheads="1"/>
          </p:cNvSpPr>
          <p:nvPr/>
        </p:nvSpPr>
        <p:spPr bwMode="auto">
          <a:xfrm>
            <a:off x="7386639" y="157798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57" name="Oval 12"/>
          <p:cNvSpPr>
            <a:spLocks noChangeArrowheads="1"/>
          </p:cNvSpPr>
          <p:nvPr/>
        </p:nvSpPr>
        <p:spPr bwMode="auto">
          <a:xfrm>
            <a:off x="7904164" y="-986790"/>
            <a:ext cx="2003425" cy="2006600"/>
          </a:xfrm>
          <a:prstGeom prst="ellipse"/>
          <a:solidFill>
            <a:srgbClr val="F4D50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58" name="Oval 13"/>
          <p:cNvSpPr>
            <a:spLocks noChangeArrowheads="1"/>
          </p:cNvSpPr>
          <p:nvPr/>
        </p:nvSpPr>
        <p:spPr bwMode="auto">
          <a:xfrm>
            <a:off x="7107239" y="641985"/>
            <a:ext cx="1790700" cy="1795463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59" name="Oval 14"/>
          <p:cNvSpPr>
            <a:spLocks noChangeArrowheads="1"/>
          </p:cNvSpPr>
          <p:nvPr/>
        </p:nvSpPr>
        <p:spPr bwMode="auto">
          <a:xfrm>
            <a:off x="8567739" y="1799273"/>
            <a:ext cx="714375" cy="714375"/>
          </a:xfrm>
          <a:prstGeom prst="ellipse"/>
          <a:solidFill>
            <a:srgbClr val="99CED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0" name="Oval 15"/>
          <p:cNvSpPr>
            <a:spLocks noChangeArrowheads="1"/>
          </p:cNvSpPr>
          <p:nvPr/>
        </p:nvSpPr>
        <p:spPr bwMode="auto">
          <a:xfrm>
            <a:off x="8958264" y="1076960"/>
            <a:ext cx="365125" cy="365125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1" name="Oval 16"/>
          <p:cNvSpPr>
            <a:spLocks noChangeArrowheads="1"/>
          </p:cNvSpPr>
          <p:nvPr/>
        </p:nvSpPr>
        <p:spPr bwMode="auto">
          <a:xfrm>
            <a:off x="7770814" y="2389823"/>
            <a:ext cx="635000" cy="636588"/>
          </a:xfrm>
          <a:prstGeom prst="ellipse"/>
          <a:solidFill>
            <a:srgbClr val="E78A4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2" name="Oval 17"/>
          <p:cNvSpPr>
            <a:spLocks noChangeArrowheads="1"/>
          </p:cNvSpPr>
          <p:nvPr/>
        </p:nvSpPr>
        <p:spPr bwMode="auto">
          <a:xfrm>
            <a:off x="6992939" y="281368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3" name="Oval 18"/>
          <p:cNvSpPr>
            <a:spLocks noChangeArrowheads="1"/>
          </p:cNvSpPr>
          <p:nvPr/>
        </p:nvSpPr>
        <p:spPr bwMode="auto">
          <a:xfrm>
            <a:off x="8278814" y="240569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4" name="Oval 19"/>
          <p:cNvSpPr>
            <a:spLocks noChangeArrowheads="1"/>
          </p:cNvSpPr>
          <p:nvPr/>
        </p:nvSpPr>
        <p:spPr bwMode="auto">
          <a:xfrm>
            <a:off x="7523164" y="2240598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5" name="Oval 20"/>
          <p:cNvSpPr>
            <a:spLocks noChangeArrowheads="1"/>
          </p:cNvSpPr>
          <p:nvPr/>
        </p:nvSpPr>
        <p:spPr bwMode="auto">
          <a:xfrm>
            <a:off x="7240589" y="2412048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6" name="Oval 21"/>
          <p:cNvSpPr>
            <a:spLocks noChangeArrowheads="1"/>
          </p:cNvSpPr>
          <p:nvPr/>
        </p:nvSpPr>
        <p:spPr bwMode="auto">
          <a:xfrm>
            <a:off x="6437314" y="1843723"/>
            <a:ext cx="1009650" cy="1011238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7" name="Oval 22"/>
          <p:cNvSpPr>
            <a:spLocks noChangeArrowheads="1"/>
          </p:cNvSpPr>
          <p:nvPr/>
        </p:nvSpPr>
        <p:spPr bwMode="auto">
          <a:xfrm>
            <a:off x="5967414" y="1562735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8" name="Oval 23"/>
          <p:cNvSpPr>
            <a:spLocks noChangeArrowheads="1"/>
          </p:cNvSpPr>
          <p:nvPr/>
        </p:nvSpPr>
        <p:spPr bwMode="auto">
          <a:xfrm>
            <a:off x="5634039" y="2043748"/>
            <a:ext cx="514350" cy="514350"/>
          </a:xfrm>
          <a:prstGeom prst="ellipse"/>
          <a:solidFill>
            <a:srgbClr val="8CDB2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69" name="Oval 25"/>
          <p:cNvSpPr>
            <a:spLocks noChangeArrowheads="1"/>
          </p:cNvSpPr>
          <p:nvPr/>
        </p:nvSpPr>
        <p:spPr bwMode="auto">
          <a:xfrm>
            <a:off x="6653214" y="3566160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0" name="Oval 26"/>
          <p:cNvSpPr>
            <a:spLocks noChangeArrowheads="1"/>
          </p:cNvSpPr>
          <p:nvPr/>
        </p:nvSpPr>
        <p:spPr bwMode="auto">
          <a:xfrm>
            <a:off x="6646864" y="3986848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1" name="Oval 27"/>
          <p:cNvSpPr>
            <a:spLocks noChangeArrowheads="1"/>
          </p:cNvSpPr>
          <p:nvPr/>
        </p:nvSpPr>
        <p:spPr bwMode="auto">
          <a:xfrm>
            <a:off x="6621464" y="4263073"/>
            <a:ext cx="241300" cy="24130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2" name="Oval 28"/>
          <p:cNvSpPr>
            <a:spLocks noChangeArrowheads="1"/>
          </p:cNvSpPr>
          <p:nvPr/>
        </p:nvSpPr>
        <p:spPr bwMode="auto">
          <a:xfrm>
            <a:off x="6392864" y="4672648"/>
            <a:ext cx="104775" cy="10636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3" name="Oval 29"/>
          <p:cNvSpPr>
            <a:spLocks noChangeArrowheads="1"/>
          </p:cNvSpPr>
          <p:nvPr/>
        </p:nvSpPr>
        <p:spPr bwMode="auto">
          <a:xfrm>
            <a:off x="6589714" y="5039360"/>
            <a:ext cx="146050" cy="146050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4" name="Oval 30"/>
          <p:cNvSpPr>
            <a:spLocks noChangeArrowheads="1"/>
          </p:cNvSpPr>
          <p:nvPr/>
        </p:nvSpPr>
        <p:spPr bwMode="auto">
          <a:xfrm>
            <a:off x="6586539" y="4672648"/>
            <a:ext cx="263525" cy="261938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5" name="Oval 31"/>
          <p:cNvSpPr>
            <a:spLocks noChangeArrowheads="1"/>
          </p:cNvSpPr>
          <p:nvPr/>
        </p:nvSpPr>
        <p:spPr bwMode="auto">
          <a:xfrm>
            <a:off x="6513514" y="4861560"/>
            <a:ext cx="149225" cy="149225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6" name="Oval 32"/>
          <p:cNvSpPr>
            <a:spLocks noChangeArrowheads="1"/>
          </p:cNvSpPr>
          <p:nvPr/>
        </p:nvSpPr>
        <p:spPr bwMode="auto">
          <a:xfrm>
            <a:off x="6408739" y="4339273"/>
            <a:ext cx="333375" cy="333375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7" name="Oval 33"/>
          <p:cNvSpPr>
            <a:spLocks noChangeArrowheads="1"/>
          </p:cNvSpPr>
          <p:nvPr/>
        </p:nvSpPr>
        <p:spPr bwMode="auto">
          <a:xfrm>
            <a:off x="6478589" y="1656398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8" name="Oval 34"/>
          <p:cNvSpPr>
            <a:spLocks noChangeArrowheads="1"/>
          </p:cNvSpPr>
          <p:nvPr/>
        </p:nvSpPr>
        <p:spPr bwMode="auto">
          <a:xfrm>
            <a:off x="6754814" y="3547110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79" name="Oval 35"/>
          <p:cNvSpPr>
            <a:spLocks noChangeArrowheads="1"/>
          </p:cNvSpPr>
          <p:nvPr/>
        </p:nvSpPr>
        <p:spPr bwMode="auto">
          <a:xfrm>
            <a:off x="6269039" y="3413760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80" name="Oval 36"/>
          <p:cNvSpPr>
            <a:spLocks noChangeArrowheads="1"/>
          </p:cNvSpPr>
          <p:nvPr/>
        </p:nvSpPr>
        <p:spPr bwMode="auto">
          <a:xfrm>
            <a:off x="6002339" y="3732848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81" name="Oval 37"/>
          <p:cNvSpPr>
            <a:spLocks noChangeArrowheads="1"/>
          </p:cNvSpPr>
          <p:nvPr/>
        </p:nvSpPr>
        <p:spPr bwMode="auto">
          <a:xfrm>
            <a:off x="5586414" y="2364423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pic>
        <p:nvPicPr>
          <p:cNvPr id="2097154" name="794037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-1322684" y="-986790"/>
            <a:ext cx="609600" cy="609600"/>
          </a:xfrm>
          <a:prstGeom prst="rect"/>
        </p:spPr>
      </p:pic>
      <p:sp>
        <p:nvSpPr>
          <p:cNvPr id="1048682" name="TextBox 111"/>
          <p:cNvSpPr txBox="1"/>
          <p:nvPr/>
        </p:nvSpPr>
        <p:spPr>
          <a:xfrm>
            <a:off x="204471" y="1799907"/>
            <a:ext cx="5395809" cy="7137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b="1" dirty="0" sz="4200"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4200"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4200"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sz="4200"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4200"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ля</a:t>
            </a:r>
            <a:r>
              <a:rPr altLang="en-US" b="1" dirty="0" sz="42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4200"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транспорта</a:t>
            </a:r>
            <a:endParaRPr altLang="en-US" dirty="0" sz="4200" lang="zh-CN">
              <a:solidFill>
                <a:srgbClr val="EA551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3" name="圆角矩形 112"/>
          <p:cNvSpPr/>
          <p:nvPr/>
        </p:nvSpPr>
        <p:spPr>
          <a:xfrm>
            <a:off x="615592" y="2741335"/>
            <a:ext cx="4573568" cy="517481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A5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dist"/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dirty="0" sz="1700" lang="en-US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dirty="0" sz="1700" lang="en-US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dirty="0" sz="1700" lang="en-US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dirty="0" sz="1700" lang="en-US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</a:t>
            </a:r>
            <a:r>
              <a:rPr altLang="en-US" dirty="0" sz="17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endParaRPr altLang="en-US" dirty="0" sz="1700" lang="zh-CN">
              <a:solidFill>
                <a:srgbClr val="EA551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0" name="组合 115"/>
          <p:cNvGrpSpPr/>
          <p:nvPr/>
        </p:nvGrpSpPr>
        <p:grpSpPr>
          <a:xfrm>
            <a:off x="725621" y="3190771"/>
            <a:ext cx="79732" cy="90637"/>
            <a:chOff x="860980" y="3583766"/>
            <a:chExt cx="100336" cy="114060"/>
          </a:xfrm>
        </p:grpSpPr>
        <p:sp>
          <p:nvSpPr>
            <p:cNvPr id="1048684" name="Freeform 12"/>
            <p:cNvSpPr>
              <a:spLocks noEditPoints="1"/>
            </p:cNvSpPr>
            <p:nvPr/>
          </p:nvSpPr>
          <p:spPr bwMode="auto">
            <a:xfrm>
              <a:off x="884050" y="3583766"/>
              <a:ext cx="53830" cy="53740"/>
            </a:xfrm>
            <a:custGeom>
              <a:avLst/>
              <a:gdLst>
                <a:gd name="T0" fmla="*/ 31 w 62"/>
                <a:gd name="T1" fmla="*/ 62 h 62"/>
                <a:gd name="T2" fmla="*/ 0 w 62"/>
                <a:gd name="T3" fmla="*/ 31 h 62"/>
                <a:gd name="T4" fmla="*/ 31 w 62"/>
                <a:gd name="T5" fmla="*/ 0 h 62"/>
                <a:gd name="T6" fmla="*/ 62 w 62"/>
                <a:gd name="T7" fmla="*/ 31 h 62"/>
                <a:gd name="T8" fmla="*/ 31 w 62"/>
                <a:gd name="T9" fmla="*/ 62 h 62"/>
                <a:gd name="T10" fmla="*/ 31 w 62"/>
                <a:gd name="T11" fmla="*/ 11 h 62"/>
                <a:gd name="T12" fmla="*/ 11 w 62"/>
                <a:gd name="T13" fmla="*/ 31 h 62"/>
                <a:gd name="T14" fmla="*/ 31 w 62"/>
                <a:gd name="T15" fmla="*/ 51 h 62"/>
                <a:gd name="T16" fmla="*/ 51 w 62"/>
                <a:gd name="T17" fmla="*/ 31 h 62"/>
                <a:gd name="T18" fmla="*/ 31 w 62"/>
                <a:gd name="T1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31" y="11"/>
                  </a:moveTo>
                  <a:cubicBezTo>
                    <a:pt x="20" y="11"/>
                    <a:pt x="11" y="20"/>
                    <a:pt x="11" y="31"/>
                  </a:cubicBezTo>
                  <a:cubicBezTo>
                    <a:pt x="11" y="42"/>
                    <a:pt x="20" y="51"/>
                    <a:pt x="31" y="51"/>
                  </a:cubicBezTo>
                  <a:cubicBezTo>
                    <a:pt x="42" y="51"/>
                    <a:pt x="51" y="42"/>
                    <a:pt x="51" y="31"/>
                  </a:cubicBezTo>
                  <a:cubicBezTo>
                    <a:pt x="51" y="20"/>
                    <a:pt x="42" y="11"/>
                    <a:pt x="31" y="11"/>
                  </a:cubicBezTo>
                  <a:close/>
                </a:path>
              </a:pathLst>
            </a:custGeom>
            <a:solidFill>
              <a:srgbClr val="FCFBF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noAutofit/>
            </a:bodyPr>
            <a:p>
              <a:pPr algn="dist"/>
              <a:endParaRPr altLang="en-US" sz="1600" lang="zh-CN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685" name="Freeform 13"/>
            <p:cNvSpPr/>
            <p:nvPr/>
          </p:nvSpPr>
          <p:spPr bwMode="auto">
            <a:xfrm>
              <a:off x="860980" y="3643355"/>
              <a:ext cx="100336" cy="54471"/>
            </a:xfrm>
            <a:custGeom>
              <a:avLst/>
              <a:gdLst>
                <a:gd name="T0" fmla="*/ 111 w 116"/>
                <a:gd name="T1" fmla="*/ 63 h 63"/>
                <a:gd name="T2" fmla="*/ 105 w 116"/>
                <a:gd name="T3" fmla="*/ 58 h 63"/>
                <a:gd name="T4" fmla="*/ 58 w 116"/>
                <a:gd name="T5" fmla="*/ 11 h 63"/>
                <a:gd name="T6" fmla="*/ 11 w 116"/>
                <a:gd name="T7" fmla="*/ 58 h 63"/>
                <a:gd name="T8" fmla="*/ 6 w 116"/>
                <a:gd name="T9" fmla="*/ 63 h 63"/>
                <a:gd name="T10" fmla="*/ 0 w 116"/>
                <a:gd name="T11" fmla="*/ 58 h 63"/>
                <a:gd name="T12" fmla="*/ 58 w 116"/>
                <a:gd name="T13" fmla="*/ 0 h 63"/>
                <a:gd name="T14" fmla="*/ 116 w 116"/>
                <a:gd name="T15" fmla="*/ 58 h 63"/>
                <a:gd name="T16" fmla="*/ 111 w 116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63">
                  <a:moveTo>
                    <a:pt x="111" y="63"/>
                  </a:moveTo>
                  <a:cubicBezTo>
                    <a:pt x="108" y="63"/>
                    <a:pt x="105" y="61"/>
                    <a:pt x="105" y="58"/>
                  </a:cubicBezTo>
                  <a:cubicBezTo>
                    <a:pt x="105" y="32"/>
                    <a:pt x="84" y="11"/>
                    <a:pt x="58" y="11"/>
                  </a:cubicBezTo>
                  <a:cubicBezTo>
                    <a:pt x="32" y="11"/>
                    <a:pt x="11" y="32"/>
                    <a:pt x="11" y="58"/>
                  </a:cubicBezTo>
                  <a:cubicBezTo>
                    <a:pt x="11" y="61"/>
                    <a:pt x="9" y="63"/>
                    <a:pt x="6" y="63"/>
                  </a:cubicBezTo>
                  <a:cubicBezTo>
                    <a:pt x="3" y="63"/>
                    <a:pt x="0" y="61"/>
                    <a:pt x="0" y="58"/>
                  </a:cubicBezTo>
                  <a:cubicBezTo>
                    <a:pt x="0" y="26"/>
                    <a:pt x="26" y="0"/>
                    <a:pt x="58" y="0"/>
                  </a:cubicBezTo>
                  <a:cubicBezTo>
                    <a:pt x="90" y="0"/>
                    <a:pt x="116" y="26"/>
                    <a:pt x="116" y="58"/>
                  </a:cubicBezTo>
                  <a:cubicBezTo>
                    <a:pt x="116" y="61"/>
                    <a:pt x="114" y="63"/>
                    <a:pt x="111" y="63"/>
                  </a:cubicBezTo>
                  <a:close/>
                </a:path>
              </a:pathLst>
            </a:custGeom>
            <a:solidFill>
              <a:srgbClr val="FCFBF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noAutofit/>
            </a:bodyPr>
            <a:p>
              <a:pPr algn="dist"/>
              <a:endParaRPr altLang="en-US" sz="1600" lang="zh-CN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Group 16"/>
          <p:cNvGrpSpPr/>
          <p:nvPr/>
        </p:nvGrpSpPr>
        <p:grpSpPr bwMode="auto">
          <a:xfrm>
            <a:off x="2479069" y="3187641"/>
            <a:ext cx="62459" cy="100392"/>
            <a:chOff x="4441" y="3144"/>
            <a:chExt cx="215" cy="345"/>
          </a:xfrm>
        </p:grpSpPr>
        <p:sp>
          <p:nvSpPr>
            <p:cNvPr id="1048686" name="Freeform 17"/>
            <p:cNvSpPr>
              <a:spLocks noEditPoints="1"/>
            </p:cNvSpPr>
            <p:nvPr/>
          </p:nvSpPr>
          <p:spPr bwMode="auto">
            <a:xfrm>
              <a:off x="4474" y="3144"/>
              <a:ext cx="149" cy="253"/>
            </a:xfrm>
            <a:custGeom>
              <a:avLst/>
              <a:gdLst>
                <a:gd name="T0" fmla="*/ 31 w 63"/>
                <a:gd name="T1" fmla="*/ 107 h 107"/>
                <a:gd name="T2" fmla="*/ 63 w 63"/>
                <a:gd name="T3" fmla="*/ 78 h 107"/>
                <a:gd name="T4" fmla="*/ 63 w 63"/>
                <a:gd name="T5" fmla="*/ 29 h 107"/>
                <a:gd name="T6" fmla="*/ 31 w 63"/>
                <a:gd name="T7" fmla="*/ 0 h 107"/>
                <a:gd name="T8" fmla="*/ 0 w 63"/>
                <a:gd name="T9" fmla="*/ 29 h 107"/>
                <a:gd name="T10" fmla="*/ 0 w 63"/>
                <a:gd name="T11" fmla="*/ 78 h 107"/>
                <a:gd name="T12" fmla="*/ 31 w 63"/>
                <a:gd name="T13" fmla="*/ 107 h 107"/>
                <a:gd name="T14" fmla="*/ 10 w 63"/>
                <a:gd name="T15" fmla="*/ 29 h 107"/>
                <a:gd name="T16" fmla="*/ 31 w 63"/>
                <a:gd name="T17" fmla="*/ 10 h 107"/>
                <a:gd name="T18" fmla="*/ 53 w 63"/>
                <a:gd name="T19" fmla="*/ 29 h 107"/>
                <a:gd name="T20" fmla="*/ 53 w 63"/>
                <a:gd name="T21" fmla="*/ 78 h 107"/>
                <a:gd name="T22" fmla="*/ 31 w 63"/>
                <a:gd name="T23" fmla="*/ 97 h 107"/>
                <a:gd name="T24" fmla="*/ 10 w 63"/>
                <a:gd name="T25" fmla="*/ 78 h 107"/>
                <a:gd name="T26" fmla="*/ 10 w 63"/>
                <a:gd name="T27" fmla="*/ 2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107">
                  <a:moveTo>
                    <a:pt x="31" y="107"/>
                  </a:moveTo>
                  <a:cubicBezTo>
                    <a:pt x="49" y="107"/>
                    <a:pt x="63" y="94"/>
                    <a:pt x="63" y="78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13"/>
                    <a:pt x="49" y="0"/>
                    <a:pt x="31" y="0"/>
                  </a:cubicBezTo>
                  <a:cubicBezTo>
                    <a:pt x="14" y="0"/>
                    <a:pt x="0" y="13"/>
                    <a:pt x="0" y="2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94"/>
                    <a:pt x="14" y="107"/>
                    <a:pt x="31" y="107"/>
                  </a:cubicBezTo>
                  <a:close/>
                  <a:moveTo>
                    <a:pt x="10" y="29"/>
                  </a:moveTo>
                  <a:cubicBezTo>
                    <a:pt x="10" y="18"/>
                    <a:pt x="19" y="10"/>
                    <a:pt x="31" y="10"/>
                  </a:cubicBezTo>
                  <a:cubicBezTo>
                    <a:pt x="43" y="10"/>
                    <a:pt x="53" y="18"/>
                    <a:pt x="53" y="2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88"/>
                    <a:pt x="43" y="97"/>
                    <a:pt x="31" y="97"/>
                  </a:cubicBezTo>
                  <a:cubicBezTo>
                    <a:pt x="19" y="97"/>
                    <a:pt x="10" y="88"/>
                    <a:pt x="10" y="78"/>
                  </a:cubicBezTo>
                  <a:lnTo>
                    <a:pt x="10" y="29"/>
                  </a:lnTo>
                  <a:close/>
                </a:path>
              </a:pathLst>
            </a:custGeom>
            <a:solidFill>
              <a:srgbClr val="FCFBF7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noAutofit/>
            </a:bodyPr>
            <a:p>
              <a:pPr algn="dist"/>
              <a:endParaRPr altLang="en-US" sz="1600" 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687" name="Freeform 18"/>
            <p:cNvSpPr/>
            <p:nvPr/>
          </p:nvSpPr>
          <p:spPr bwMode="auto">
            <a:xfrm>
              <a:off x="4441" y="3267"/>
              <a:ext cx="215" cy="222"/>
            </a:xfrm>
            <a:custGeom>
              <a:avLst/>
              <a:gdLst>
                <a:gd name="T0" fmla="*/ 86 w 91"/>
                <a:gd name="T1" fmla="*/ 0 h 94"/>
                <a:gd name="T2" fmla="*/ 81 w 91"/>
                <a:gd name="T3" fmla="*/ 5 h 94"/>
                <a:gd name="T4" fmla="*/ 81 w 91"/>
                <a:gd name="T5" fmla="*/ 28 h 94"/>
                <a:gd name="T6" fmla="*/ 45 w 91"/>
                <a:gd name="T7" fmla="*/ 59 h 94"/>
                <a:gd name="T8" fmla="*/ 10 w 91"/>
                <a:gd name="T9" fmla="*/ 28 h 94"/>
                <a:gd name="T10" fmla="*/ 10 w 91"/>
                <a:gd name="T11" fmla="*/ 5 h 94"/>
                <a:gd name="T12" fmla="*/ 5 w 91"/>
                <a:gd name="T13" fmla="*/ 0 h 94"/>
                <a:gd name="T14" fmla="*/ 0 w 91"/>
                <a:gd name="T15" fmla="*/ 5 h 94"/>
                <a:gd name="T16" fmla="*/ 0 w 91"/>
                <a:gd name="T17" fmla="*/ 28 h 94"/>
                <a:gd name="T18" fmla="*/ 40 w 91"/>
                <a:gd name="T19" fmla="*/ 69 h 94"/>
                <a:gd name="T20" fmla="*/ 40 w 91"/>
                <a:gd name="T21" fmla="*/ 84 h 94"/>
                <a:gd name="T22" fmla="*/ 20 w 91"/>
                <a:gd name="T23" fmla="*/ 84 h 94"/>
                <a:gd name="T24" fmla="*/ 15 w 91"/>
                <a:gd name="T25" fmla="*/ 89 h 94"/>
                <a:gd name="T26" fmla="*/ 20 w 91"/>
                <a:gd name="T27" fmla="*/ 94 h 94"/>
                <a:gd name="T28" fmla="*/ 70 w 91"/>
                <a:gd name="T29" fmla="*/ 94 h 94"/>
                <a:gd name="T30" fmla="*/ 75 w 91"/>
                <a:gd name="T31" fmla="*/ 89 h 94"/>
                <a:gd name="T32" fmla="*/ 70 w 91"/>
                <a:gd name="T33" fmla="*/ 84 h 94"/>
                <a:gd name="T34" fmla="*/ 50 w 91"/>
                <a:gd name="T35" fmla="*/ 84 h 94"/>
                <a:gd name="T36" fmla="*/ 50 w 91"/>
                <a:gd name="T37" fmla="*/ 69 h 94"/>
                <a:gd name="T38" fmla="*/ 91 w 91"/>
                <a:gd name="T39" fmla="*/ 28 h 94"/>
                <a:gd name="T40" fmla="*/ 91 w 91"/>
                <a:gd name="T41" fmla="*/ 5 h 94"/>
                <a:gd name="T42" fmla="*/ 86 w 91"/>
                <a:gd name="T4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94">
                  <a:moveTo>
                    <a:pt x="86" y="0"/>
                  </a:moveTo>
                  <a:cubicBezTo>
                    <a:pt x="83" y="0"/>
                    <a:pt x="81" y="3"/>
                    <a:pt x="81" y="5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81" y="45"/>
                    <a:pt x="65" y="59"/>
                    <a:pt x="45" y="59"/>
                  </a:cubicBezTo>
                  <a:cubicBezTo>
                    <a:pt x="26" y="59"/>
                    <a:pt x="10" y="45"/>
                    <a:pt x="10" y="2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49"/>
                    <a:pt x="18" y="67"/>
                    <a:pt x="40" y="69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18" y="84"/>
                    <a:pt x="15" y="86"/>
                    <a:pt x="15" y="89"/>
                  </a:cubicBezTo>
                  <a:cubicBezTo>
                    <a:pt x="15" y="92"/>
                    <a:pt x="18" y="94"/>
                    <a:pt x="20" y="94"/>
                  </a:cubicBezTo>
                  <a:cubicBezTo>
                    <a:pt x="70" y="94"/>
                    <a:pt x="70" y="94"/>
                    <a:pt x="70" y="94"/>
                  </a:cubicBezTo>
                  <a:cubicBezTo>
                    <a:pt x="73" y="94"/>
                    <a:pt x="75" y="92"/>
                    <a:pt x="75" y="89"/>
                  </a:cubicBezTo>
                  <a:cubicBezTo>
                    <a:pt x="75" y="86"/>
                    <a:pt x="73" y="84"/>
                    <a:pt x="70" y="84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73" y="67"/>
                    <a:pt x="91" y="49"/>
                    <a:pt x="91" y="28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1" y="3"/>
                    <a:pt x="88" y="0"/>
                    <a:pt x="86" y="0"/>
                  </a:cubicBezTo>
                  <a:close/>
                </a:path>
              </a:pathLst>
            </a:custGeom>
            <a:solidFill>
              <a:srgbClr val="FCFBF7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noAutofit/>
            </a:bodyPr>
            <a:p>
              <a:pPr algn="dist"/>
              <a:endParaRPr altLang="en-US" sz="1600" 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14:flash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"/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"/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3"/>
                                        <p:tgtEl>
                                          <p:spTgt spid="10486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0"/>
                                        <p:tgtEl>
                                          <p:spTgt spid="10486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3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4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5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7"/>
                                        <p:tgtEl>
                                          <p:spTgt spid="10486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8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0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1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2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3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34"/>
                                        <p:tgtEl>
                                          <p:spTgt spid="10486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5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7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8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9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0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41"/>
                                        <p:tgtEl>
                                          <p:spTgt spid="10486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4"/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5"/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6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48"/>
                                        <p:tgtEl>
                                          <p:spTgt spid="10486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1"/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2"/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3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55"/>
                                        <p:tgtEl>
                                          <p:spTgt spid="10486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8"/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9"/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0"/>
                                        <p:tgtEl>
                                          <p:spTgt spid="104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62"/>
                                        <p:tgtEl>
                                          <p:spTgt spid="10486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3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5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6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7"/>
                                        <p:tgtEl>
                                          <p:spTgt spid="104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8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9"/>
                                        <p:tgtEl>
                                          <p:spTgt spid="10486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2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3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4"/>
                                        <p:tgtEl>
                                          <p:spTgt spid="104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6"/>
                                        <p:tgtEl>
                                          <p:spTgt spid="10486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7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9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0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1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2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3"/>
                                        <p:tgtEl>
                                          <p:spTgt spid="10486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4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6"/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7"/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8"/>
                                        <p:tgtEl>
                                          <p:spTgt spid="104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9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90"/>
                                        <p:tgtEl>
                                          <p:spTgt spid="104866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3"/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4"/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5"/>
                                        <p:tgtEl>
                                          <p:spTgt spid="104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97"/>
                                        <p:tgtEl>
                                          <p:spTgt spid="104866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0"/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1"/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2"/>
                                        <p:tgtEl>
                                          <p:spTgt spid="104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04"/>
                                        <p:tgtEl>
                                          <p:spTgt spid="104866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5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7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8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9"/>
                                        <p:tgtEl>
                                          <p:spTgt spid="104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0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11"/>
                                        <p:tgtEl>
                                          <p:spTgt spid="10486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4"/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5"/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6"/>
                                        <p:tgtEl>
                                          <p:spTgt spid="104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8"/>
                                        <p:tgtEl>
                                          <p:spTgt spid="104866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9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1"/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2"/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3"/>
                                        <p:tgtEl>
                                          <p:spTgt spid="104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4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25"/>
                                        <p:tgtEl>
                                          <p:spTgt spid="10486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8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9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0"/>
                                        <p:tgtEl>
                                          <p:spTgt spid="104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32"/>
                                        <p:tgtEl>
                                          <p:spTgt spid="10486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3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5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6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7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8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39"/>
                                        <p:tgtEl>
                                          <p:spTgt spid="10486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0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2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3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4"/>
                                        <p:tgtEl>
                                          <p:spTgt spid="104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5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46"/>
                                        <p:tgtEl>
                                          <p:spTgt spid="10486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7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9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0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1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2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53"/>
                                        <p:tgtEl>
                                          <p:spTgt spid="10486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4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6"/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7"/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8"/>
                                        <p:tgtEl>
                                          <p:spTgt spid="104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9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60"/>
                                        <p:tgtEl>
                                          <p:spTgt spid="10486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3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4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5"/>
                                        <p:tgtEl>
                                          <p:spTgt spid="104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67"/>
                                        <p:tgtEl>
                                          <p:spTgt spid="10486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8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0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1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2"/>
                                        <p:tgtEl>
                                          <p:spTgt spid="104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3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74"/>
                                        <p:tgtEl>
                                          <p:spTgt spid="10486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5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7"/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8"/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9"/>
                                        <p:tgtEl>
                                          <p:spTgt spid="104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0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81"/>
                                        <p:tgtEl>
                                          <p:spTgt spid="10486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2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4"/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5"/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6"/>
                                        <p:tgtEl>
                                          <p:spTgt spid="104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7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88"/>
                                        <p:tgtEl>
                                          <p:spTgt spid="10486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91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2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3"/>
                                        <p:tgtEl>
                                          <p:spTgt spid="104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95"/>
                                        <p:tgtEl>
                                          <p:spTgt spid="10486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98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9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0"/>
                                        <p:tgtEl>
                                          <p:spTgt spid="104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202"/>
                                        <p:tgtEl>
                                          <p:spTgt spid="10486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0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2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5"/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6"/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7"/>
                                        <p:tgtEl>
                                          <p:spTgt spid="104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209"/>
                                        <p:tgtEl>
                                          <p:spTgt spid="10486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1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2"/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13"/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14"/>
                                        <p:tgtEl>
                                          <p:spTgt spid="104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1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16"/>
                                        <p:tgtEl>
                                          <p:spTgt spid="104867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17" nodeType="withEffect" presetClass="entr" presetID="41" presetSubtype="0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19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20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21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22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23" tmFilter="0,0; .5, 1; 1, 1"/>
                                        <p:tgtEl>
                                          <p:spTgt spid="104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24" nodeType="withEffect" presetClass="entr" presetID="53" presetSubtype="16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 id="2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26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7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28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2" grpId="0" animBg="1"/>
      <p:bldP spid="1048652" grpId="1" animBg="1"/>
      <p:bldP spid="1048653" grpId="0" animBg="1"/>
      <p:bldP spid="1048653" grpId="1" animBg="1"/>
      <p:bldP spid="1048654" grpId="0" animBg="1"/>
      <p:bldP spid="1048654" grpId="1" animBg="1"/>
      <p:bldP spid="1048655" grpId="0" animBg="1"/>
      <p:bldP spid="1048655" grpId="1" animBg="1"/>
      <p:bldP spid="1048656" grpId="0" animBg="1"/>
      <p:bldP spid="1048656" grpId="1" animBg="1"/>
      <p:bldP spid="1048657" grpId="0" animBg="1"/>
      <p:bldP spid="1048657" grpId="1" animBg="1"/>
      <p:bldP spid="1048658" grpId="0" animBg="1"/>
      <p:bldP spid="1048658" grpId="1" animBg="1"/>
      <p:bldP spid="1048659" grpId="0" animBg="1"/>
      <p:bldP spid="1048659" grpId="1" animBg="1"/>
      <p:bldP spid="1048660" grpId="0" animBg="1"/>
      <p:bldP spid="1048660" grpId="1" animBg="1"/>
      <p:bldP spid="1048661" grpId="0" animBg="1"/>
      <p:bldP spid="1048661" grpId="1" animBg="1"/>
      <p:bldP spid="1048662" grpId="0" animBg="1"/>
      <p:bldP spid="1048662" grpId="1" animBg="1"/>
      <p:bldP spid="1048663" grpId="0" animBg="1"/>
      <p:bldP spid="1048663" grpId="1" animBg="1"/>
      <p:bldP spid="1048664" grpId="0" animBg="1"/>
      <p:bldP spid="1048664" grpId="1" animBg="1"/>
      <p:bldP spid="1048665" grpId="0" animBg="1"/>
      <p:bldP spid="1048665" grpId="1" animBg="1"/>
      <p:bldP spid="1048666" grpId="0" animBg="1"/>
      <p:bldP spid="1048666" grpId="1" animBg="1"/>
      <p:bldP spid="1048667" grpId="0" animBg="1"/>
      <p:bldP spid="1048667" grpId="1" animBg="1"/>
      <p:bldP spid="1048668" grpId="0" animBg="1"/>
      <p:bldP spid="1048668" grpId="1" animBg="1"/>
      <p:bldP spid="1048669" grpId="0" animBg="1"/>
      <p:bldP spid="1048669" grpId="1" animBg="1"/>
      <p:bldP spid="1048670" grpId="0" animBg="1"/>
      <p:bldP spid="1048670" grpId="1" animBg="1"/>
      <p:bldP spid="1048671" grpId="0" animBg="1"/>
      <p:bldP spid="1048671" grpId="1" animBg="1"/>
      <p:bldP spid="1048672" grpId="0" animBg="1"/>
      <p:bldP spid="1048672" grpId="1" animBg="1"/>
      <p:bldP spid="1048673" grpId="0" animBg="1"/>
      <p:bldP spid="1048673" grpId="1" animBg="1"/>
      <p:bldP spid="1048674" grpId="0" animBg="1"/>
      <p:bldP spid="1048674" grpId="1" animBg="1"/>
      <p:bldP spid="1048675" grpId="0" animBg="1"/>
      <p:bldP spid="1048675" grpId="1" animBg="1"/>
      <p:bldP spid="1048676" grpId="0" animBg="1"/>
      <p:bldP spid="1048676" grpId="1" animBg="1"/>
      <p:bldP spid="1048677" grpId="0" animBg="1"/>
      <p:bldP spid="1048677" grpId="1" animBg="1"/>
      <p:bldP spid="1048678" grpId="0" animBg="1"/>
      <p:bldP spid="1048678" grpId="1" animBg="1"/>
      <p:bldP spid="1048679" grpId="0" animBg="1"/>
      <p:bldP spid="1048679" grpId="1" animBg="1"/>
      <p:bldP spid="1048680" grpId="0" animBg="1"/>
      <p:bldP spid="1048680" grpId="1" animBg="1"/>
      <p:bldP spid="1048681" grpId="0" animBg="1"/>
      <p:bldP spid="1048681" grpId="1" animBg="1"/>
      <p:bldP spid="1048682" grpId="0"/>
      <p:bldP spid="104868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266648" y="0"/>
            <a:ext cx="3802393" cy="5141595"/>
          </a:xfrm>
          <a:prstGeom prst="rect"/>
        </p:spPr>
      </p:pic>
      <p:sp>
        <p:nvSpPr>
          <p:cNvPr id="1048804" name="Rectangle 39"/>
          <p:cNvSpPr>
            <a:spLocks noChangeArrowheads="1"/>
          </p:cNvSpPr>
          <p:nvPr/>
        </p:nvSpPr>
        <p:spPr bwMode="auto">
          <a:xfrm>
            <a:off x="337130" y="903218"/>
            <a:ext cx="3507816" cy="25908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ч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й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ш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ы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каждой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ы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б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число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ы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й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порта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0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Rectangle 39"/>
          <p:cNvSpPr>
            <a:spLocks noChangeArrowheads="1"/>
          </p:cNvSpPr>
          <p:nvPr/>
        </p:nvSpPr>
        <p:spPr bwMode="auto">
          <a:xfrm>
            <a:off x="1282177" y="748346"/>
            <a:ext cx="7171111" cy="40894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б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й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мнить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ю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б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звонить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э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х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38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endParaRPr altLang="en-US" b="1" dirty="0" sz="38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38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endParaRPr altLang="en-US" b="1" dirty="0" sz="38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altLang="en-US" b="1" dirty="0" sz="38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179414" y="381771"/>
            <a:ext cx="4407070" cy="4378050"/>
          </a:xfrm>
          <a:prstGeom prst="rect"/>
        </p:spPr>
      </p:pic>
      <p:sp>
        <p:nvSpPr>
          <p:cNvPr id="1048806" name=""/>
          <p:cNvSpPr txBox="1"/>
          <p:nvPr/>
        </p:nvSpPr>
        <p:spPr>
          <a:xfrm>
            <a:off x="376747" y="1559876"/>
            <a:ext cx="4000000" cy="2021840"/>
          </a:xfrm>
          <a:prstGeom prst="rect"/>
        </p:spPr>
        <p:txBody>
          <a:bodyPr rtlCol="0" wrap="square">
            <a:spAutoFit/>
          </a:bodyPr>
          <a:p>
            <a:r>
              <a:rPr altLang="en-US" b="1" sz="3200" lang="ru-RU">
                <a:solidFill>
                  <a:srgbClr val="000000"/>
                </a:solidFill>
              </a:rPr>
              <a:t>К</a:t>
            </a:r>
            <a:r>
              <a:rPr altLang="en-US" b="1" sz="3200" lang="ru-RU">
                <a:solidFill>
                  <a:srgbClr val="000000"/>
                </a:solidFill>
              </a:rPr>
              <a:t>а</a:t>
            </a:r>
            <a:r>
              <a:rPr altLang="en-US" b="1" sz="3200" lang="ru-RU">
                <a:solidFill>
                  <a:srgbClr val="000000"/>
                </a:solidFill>
              </a:rPr>
              <a:t>к</a:t>
            </a:r>
            <a:r>
              <a:rPr altLang="en-US" b="1" sz="3200" lang="ru-RU">
                <a:solidFill>
                  <a:srgbClr val="000000"/>
                </a:solidFill>
              </a:rPr>
              <a:t>а</a:t>
            </a:r>
            <a:r>
              <a:rPr altLang="en-US" b="1" sz="3200" lang="ru-RU">
                <a:solidFill>
                  <a:srgbClr val="000000"/>
                </a:solidFill>
              </a:rPr>
              <a:t>я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п</a:t>
            </a:r>
            <a:r>
              <a:rPr altLang="en-US" b="1" sz="3200" lang="ru-RU">
                <a:solidFill>
                  <a:srgbClr val="000000"/>
                </a:solidFill>
              </a:rPr>
              <a:t>р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ru-RU">
                <a:solidFill>
                  <a:srgbClr val="000000"/>
                </a:solidFill>
              </a:rPr>
              <a:t>ф</a:t>
            </a:r>
            <a:r>
              <a:rPr altLang="en-US" b="1" sz="3200" lang="ru-RU">
                <a:solidFill>
                  <a:srgbClr val="000000"/>
                </a:solidFill>
              </a:rPr>
              <a:t>е</a:t>
            </a:r>
            <a:r>
              <a:rPr altLang="en-US" b="1" sz="3200" lang="ru-RU">
                <a:solidFill>
                  <a:srgbClr val="000000"/>
                </a:solidFill>
              </a:rPr>
              <a:t>с</a:t>
            </a:r>
            <a:r>
              <a:rPr altLang="en-US" b="1" sz="3200" lang="ru-RU">
                <a:solidFill>
                  <a:srgbClr val="000000"/>
                </a:solidFill>
              </a:rPr>
              <a:t>с</a:t>
            </a:r>
            <a:r>
              <a:rPr altLang="en-US" b="1" sz="3200" lang="ru-RU">
                <a:solidFill>
                  <a:srgbClr val="000000"/>
                </a:solidFill>
              </a:rPr>
              <a:t>и</a:t>
            </a:r>
            <a:r>
              <a:rPr altLang="en-US" b="1" sz="3200" lang="ru-RU">
                <a:solidFill>
                  <a:srgbClr val="000000"/>
                </a:solidFill>
              </a:rPr>
              <a:t>я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endParaRPr b="1" sz="3200" lang="ru-RU">
              <a:solidFill>
                <a:srgbClr val="000000"/>
              </a:solidFill>
            </a:endParaRPr>
          </a:p>
          <a:p>
            <a:r>
              <a:rPr altLang="en-US" b="1" sz="3200" lang="ru-RU">
                <a:solidFill>
                  <a:srgbClr val="000000"/>
                </a:solidFill>
              </a:rPr>
              <a:t>у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э</a:t>
            </a:r>
            <a:r>
              <a:rPr altLang="en-US" b="1" sz="3200" lang="ru-RU">
                <a:solidFill>
                  <a:srgbClr val="000000"/>
                </a:solidFill>
              </a:rPr>
              <a:t>т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ru-RU">
                <a:solidFill>
                  <a:srgbClr val="000000"/>
                </a:solidFill>
              </a:rPr>
              <a:t>г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ч</a:t>
            </a:r>
            <a:r>
              <a:rPr altLang="en-US" b="1" sz="3200" lang="ru-RU">
                <a:solidFill>
                  <a:srgbClr val="000000"/>
                </a:solidFill>
              </a:rPr>
              <a:t>е</a:t>
            </a:r>
            <a:r>
              <a:rPr altLang="en-US" b="1" sz="3200" lang="ru-RU">
                <a:solidFill>
                  <a:srgbClr val="000000"/>
                </a:solidFill>
              </a:rPr>
              <a:t>л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ru-RU">
                <a:solidFill>
                  <a:srgbClr val="000000"/>
                </a:solidFill>
              </a:rPr>
              <a:t>века</a:t>
            </a:r>
            <a:r>
              <a:rPr altLang="en-US" b="1" sz="3200" lang="en-US">
                <a:solidFill>
                  <a:srgbClr val="000000"/>
                </a:solidFill>
              </a:rPr>
              <a:t>?</a:t>
            </a:r>
            <a:endParaRPr b="1" sz="3200" lang="ru-RU">
              <a:solidFill>
                <a:srgbClr val="000000"/>
              </a:solidFill>
            </a:endParaRPr>
          </a:p>
          <a:p>
            <a:r>
              <a:rPr altLang="en-US" b="1" sz="3200" lang="ru-RU">
                <a:solidFill>
                  <a:srgbClr val="000000"/>
                </a:solidFill>
              </a:rPr>
              <a:t>Ч</a:t>
            </a:r>
            <a:r>
              <a:rPr altLang="en-US" b="1" sz="3200" lang="ru-RU">
                <a:solidFill>
                  <a:srgbClr val="000000"/>
                </a:solidFill>
              </a:rPr>
              <a:t>т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п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ru-RU">
                <a:solidFill>
                  <a:srgbClr val="000000"/>
                </a:solidFill>
              </a:rPr>
              <a:t>м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ru-RU">
                <a:solidFill>
                  <a:srgbClr val="000000"/>
                </a:solidFill>
              </a:rPr>
              <a:t>г</a:t>
            </a:r>
            <a:r>
              <a:rPr altLang="en-US" b="1" sz="3200" lang="ru-RU">
                <a:solidFill>
                  <a:srgbClr val="000000"/>
                </a:solidFill>
              </a:rPr>
              <a:t>л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тебе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угадать</a:t>
            </a:r>
            <a:r>
              <a:rPr altLang="en-US" b="1" sz="3200" lang="en-US">
                <a:solidFill>
                  <a:srgbClr val="000000"/>
                </a:solidFill>
              </a:rPr>
              <a:t>?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endParaRPr b="1" sz="32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718131" y="250351"/>
            <a:ext cx="3387103" cy="4640893"/>
          </a:xfrm>
          <a:prstGeom prst="rect"/>
        </p:spPr>
      </p:pic>
      <p:sp>
        <p:nvSpPr>
          <p:cNvPr id="1048807" name=""/>
          <p:cNvSpPr txBox="1"/>
          <p:nvPr/>
        </p:nvSpPr>
        <p:spPr>
          <a:xfrm>
            <a:off x="217712" y="1585276"/>
            <a:ext cx="4500419" cy="1971041"/>
          </a:xfrm>
          <a:prstGeom prst="rect"/>
        </p:spPr>
        <p:txBody>
          <a:bodyPr rtlCol="0" wrap="square">
            <a:spAutoFit/>
          </a:bodyPr>
          <a:p>
            <a:r>
              <a:rPr altLang="en-US" b="1" sz="3100" lang="ru-RU">
                <a:solidFill>
                  <a:srgbClr val="000000"/>
                </a:solidFill>
              </a:rPr>
              <a:t>П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д</a:t>
            </a:r>
            <a:r>
              <a:rPr altLang="en-US" b="1" sz="3100" lang="ru-RU">
                <a:solidFill>
                  <a:srgbClr val="000000"/>
                </a:solidFill>
              </a:rPr>
              <a:t>у</a:t>
            </a:r>
            <a:r>
              <a:rPr altLang="en-US" b="1" sz="3100" lang="ru-RU">
                <a:solidFill>
                  <a:srgbClr val="000000"/>
                </a:solidFill>
              </a:rPr>
              <a:t>м</a:t>
            </a:r>
            <a:r>
              <a:rPr altLang="en-US" b="1" sz="3100" lang="ru-RU">
                <a:solidFill>
                  <a:srgbClr val="000000"/>
                </a:solidFill>
              </a:rPr>
              <a:t>а</a:t>
            </a:r>
            <a:r>
              <a:rPr altLang="en-US" b="1" sz="3100" lang="ru-RU">
                <a:solidFill>
                  <a:srgbClr val="000000"/>
                </a:solidFill>
              </a:rPr>
              <a:t>й</a:t>
            </a:r>
            <a:r>
              <a:rPr altLang="en-US" b="1" sz="3100" lang="en-US">
                <a:solidFill>
                  <a:srgbClr val="000000"/>
                </a:solidFill>
              </a:rPr>
              <a:t>,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endParaRPr b="1" sz="3100" lang="ru-RU">
              <a:solidFill>
                <a:srgbClr val="000000"/>
              </a:solidFill>
            </a:endParaRPr>
          </a:p>
          <a:p>
            <a:r>
              <a:rPr altLang="en-US" b="1" sz="3100" lang="ru-RU">
                <a:solidFill>
                  <a:srgbClr val="000000"/>
                </a:solidFill>
              </a:rPr>
              <a:t>к</a:t>
            </a:r>
            <a:r>
              <a:rPr altLang="en-US" b="1" sz="3100" lang="ru-RU">
                <a:solidFill>
                  <a:srgbClr val="000000"/>
                </a:solidFill>
              </a:rPr>
              <a:t>т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п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ru-RU">
                <a:solidFill>
                  <a:srgbClr val="000000"/>
                </a:solidFill>
              </a:rPr>
              <a:t>р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ru-RU">
                <a:solidFill>
                  <a:srgbClr val="000000"/>
                </a:solidFill>
              </a:rPr>
              <a:t>д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т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б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й</a:t>
            </a:r>
            <a:r>
              <a:rPr altLang="en-US" b="1" sz="3100" lang="en-US">
                <a:solidFill>
                  <a:srgbClr val="000000"/>
                </a:solidFill>
              </a:rPr>
              <a:t>?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endParaRPr b="1" sz="3100" lang="ru-RU">
              <a:solidFill>
                <a:srgbClr val="000000"/>
              </a:solidFill>
            </a:endParaRPr>
          </a:p>
          <a:p>
            <a:r>
              <a:rPr altLang="en-US" b="1" sz="3100" lang="ru-RU">
                <a:solidFill>
                  <a:srgbClr val="000000"/>
                </a:solidFill>
              </a:rPr>
              <a:t>В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к</a:t>
            </a:r>
            <a:r>
              <a:rPr altLang="en-US" b="1" sz="3100" lang="ru-RU">
                <a:solidFill>
                  <a:srgbClr val="000000"/>
                </a:solidFill>
              </a:rPr>
              <a:t>а</a:t>
            </a:r>
            <a:r>
              <a:rPr altLang="en-US" b="1" sz="3100" lang="ru-RU">
                <a:solidFill>
                  <a:srgbClr val="000000"/>
                </a:solidFill>
              </a:rPr>
              <a:t>к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й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с</a:t>
            </a:r>
            <a:r>
              <a:rPr altLang="en-US" b="1" sz="3100" lang="ru-RU">
                <a:solidFill>
                  <a:srgbClr val="000000"/>
                </a:solidFill>
              </a:rPr>
              <a:t>п</a:t>
            </a:r>
            <a:r>
              <a:rPr altLang="en-US" b="1" sz="3100" lang="ru-RU">
                <a:solidFill>
                  <a:srgbClr val="000000"/>
                </a:solidFill>
              </a:rPr>
              <a:t>а</a:t>
            </a:r>
            <a:r>
              <a:rPr altLang="en-US" b="1" sz="3100" lang="ru-RU">
                <a:solidFill>
                  <a:srgbClr val="000000"/>
                </a:solidFill>
              </a:rPr>
              <a:t>с</a:t>
            </a:r>
            <a:r>
              <a:rPr altLang="en-US" b="1" sz="3100" lang="ru-RU">
                <a:solidFill>
                  <a:srgbClr val="000000"/>
                </a:solidFill>
              </a:rPr>
              <a:t>а</a:t>
            </a:r>
            <a:r>
              <a:rPr altLang="en-US" b="1" sz="3100" lang="ru-RU">
                <a:solidFill>
                  <a:srgbClr val="000000"/>
                </a:solidFill>
              </a:rPr>
              <a:t>т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ru-RU">
                <a:solidFill>
                  <a:srgbClr val="000000"/>
                </a:solidFill>
              </a:rPr>
              <a:t>л</a:t>
            </a:r>
            <a:r>
              <a:rPr altLang="en-US" b="1" sz="3100" lang="ru-RU">
                <a:solidFill>
                  <a:srgbClr val="000000"/>
                </a:solidFill>
              </a:rPr>
              <a:t>ь</a:t>
            </a:r>
            <a:r>
              <a:rPr altLang="en-US" b="1" sz="3100" lang="ru-RU">
                <a:solidFill>
                  <a:srgbClr val="000000"/>
                </a:solidFill>
              </a:rPr>
              <a:t>н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й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с</a:t>
            </a:r>
            <a:r>
              <a:rPr altLang="en-US" b="1" sz="3100" lang="ru-RU">
                <a:solidFill>
                  <a:srgbClr val="000000"/>
                </a:solidFill>
              </a:rPr>
              <a:t>л</a:t>
            </a:r>
            <a:r>
              <a:rPr altLang="en-US" b="1" sz="3100" lang="ru-RU">
                <a:solidFill>
                  <a:srgbClr val="000000"/>
                </a:solidFill>
              </a:rPr>
              <a:t>у</a:t>
            </a:r>
            <a:r>
              <a:rPr altLang="en-US" b="1" sz="3100" lang="ru-RU">
                <a:solidFill>
                  <a:srgbClr val="000000"/>
                </a:solidFill>
              </a:rPr>
              <a:t>ж</a:t>
            </a:r>
            <a:r>
              <a:rPr altLang="en-US" b="1" sz="3100" lang="ru-RU">
                <a:solidFill>
                  <a:srgbClr val="000000"/>
                </a:solidFill>
              </a:rPr>
              <a:t>б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н</a:t>
            </a:r>
            <a:r>
              <a:rPr altLang="en-US" b="1" sz="3100" lang="ru-RU">
                <a:solidFill>
                  <a:srgbClr val="000000"/>
                </a:solidFill>
              </a:rPr>
              <a:t>а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работает</a:t>
            </a:r>
            <a:r>
              <a:rPr altLang="en-US" b="1" sz="3100" lang="en-US">
                <a:solidFill>
                  <a:srgbClr val="000000"/>
                </a:solidFill>
              </a:rPr>
              <a:t>?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endParaRPr b="1" sz="31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572000" y="195328"/>
            <a:ext cx="3900251" cy="4750938"/>
          </a:xfrm>
          <a:prstGeom prst="rect"/>
        </p:spPr>
      </p:pic>
      <p:sp>
        <p:nvSpPr>
          <p:cNvPr id="1048808" name=""/>
          <p:cNvSpPr txBox="1"/>
          <p:nvPr/>
        </p:nvSpPr>
        <p:spPr>
          <a:xfrm>
            <a:off x="376747" y="1562810"/>
            <a:ext cx="4000000" cy="2021840"/>
          </a:xfrm>
          <a:prstGeom prst="rect"/>
        </p:spPr>
        <p:txBody>
          <a:bodyPr rtlCol="0" wrap="square">
            <a:spAutoFit/>
          </a:bodyPr>
          <a:p>
            <a:r>
              <a:rPr altLang="en-US" b="1" sz="3200" lang="ru-RU">
                <a:solidFill>
                  <a:srgbClr val="000000"/>
                </a:solidFill>
              </a:rPr>
              <a:t>Ч</a:t>
            </a:r>
            <a:r>
              <a:rPr altLang="en-US" b="1" sz="3200" lang="ru-RU">
                <a:solidFill>
                  <a:srgbClr val="000000"/>
                </a:solidFill>
              </a:rPr>
              <a:t>т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д</a:t>
            </a:r>
            <a:r>
              <a:rPr altLang="en-US" b="1" sz="3200" lang="ru-RU">
                <a:solidFill>
                  <a:srgbClr val="000000"/>
                </a:solidFill>
              </a:rPr>
              <a:t>е</a:t>
            </a:r>
            <a:r>
              <a:rPr altLang="en-US" b="1" sz="3200" lang="ru-RU">
                <a:solidFill>
                  <a:srgbClr val="000000"/>
                </a:solidFill>
              </a:rPr>
              <a:t>л</a:t>
            </a:r>
            <a:r>
              <a:rPr altLang="en-US" b="1" sz="3200" lang="ru-RU">
                <a:solidFill>
                  <a:srgbClr val="000000"/>
                </a:solidFill>
              </a:rPr>
              <a:t>а</a:t>
            </a:r>
            <a:r>
              <a:rPr altLang="en-US" b="1" sz="3200" lang="ru-RU">
                <a:solidFill>
                  <a:srgbClr val="000000"/>
                </a:solidFill>
              </a:rPr>
              <a:t>е</a:t>
            </a:r>
            <a:r>
              <a:rPr altLang="en-US" b="1" sz="3200" lang="ru-RU">
                <a:solidFill>
                  <a:srgbClr val="000000"/>
                </a:solidFill>
              </a:rPr>
              <a:t>т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э</a:t>
            </a:r>
            <a:r>
              <a:rPr altLang="en-US" b="1" sz="3200" lang="ru-RU">
                <a:solidFill>
                  <a:srgbClr val="000000"/>
                </a:solidFill>
              </a:rPr>
              <a:t>т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ru-RU">
                <a:solidFill>
                  <a:srgbClr val="000000"/>
                </a:solidFill>
              </a:rPr>
              <a:t>т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человек</a:t>
            </a:r>
            <a:r>
              <a:rPr altLang="en-US" b="1" sz="3200" lang="en-US">
                <a:solidFill>
                  <a:srgbClr val="000000"/>
                </a:solidFill>
              </a:rPr>
              <a:t>?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endParaRPr b="1" sz="3200" lang="ru-RU">
              <a:solidFill>
                <a:srgbClr val="000000"/>
              </a:solidFill>
            </a:endParaRPr>
          </a:p>
          <a:p>
            <a:r>
              <a:rPr altLang="en-US" b="1" sz="3200" lang="ru-RU">
                <a:solidFill>
                  <a:srgbClr val="000000"/>
                </a:solidFill>
              </a:rPr>
              <a:t>К</a:t>
            </a:r>
            <a:r>
              <a:rPr altLang="en-US" b="1" sz="3200" lang="ru-RU">
                <a:solidFill>
                  <a:srgbClr val="000000"/>
                </a:solidFill>
              </a:rPr>
              <a:t>а</a:t>
            </a:r>
            <a:r>
              <a:rPr altLang="en-US" b="1" sz="3200" lang="ru-RU">
                <a:solidFill>
                  <a:srgbClr val="000000"/>
                </a:solidFill>
              </a:rPr>
              <a:t>к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н</a:t>
            </a:r>
            <a:r>
              <a:rPr altLang="en-US" b="1" sz="3200" lang="ru-RU">
                <a:solidFill>
                  <a:srgbClr val="000000"/>
                </a:solidFill>
              </a:rPr>
              <a:t>а</a:t>
            </a:r>
            <a:r>
              <a:rPr altLang="en-US" b="1" sz="3200" lang="ru-RU">
                <a:solidFill>
                  <a:srgbClr val="000000"/>
                </a:solidFill>
              </a:rPr>
              <a:t>з</a:t>
            </a:r>
            <a:r>
              <a:rPr altLang="en-US" b="1" sz="3200" lang="ru-RU">
                <a:solidFill>
                  <a:srgbClr val="000000"/>
                </a:solidFill>
              </a:rPr>
              <a:t>ы</a:t>
            </a:r>
            <a:r>
              <a:rPr altLang="en-US" b="1" sz="3200" lang="ru-RU">
                <a:solidFill>
                  <a:srgbClr val="000000"/>
                </a:solidFill>
              </a:rPr>
              <a:t>в</a:t>
            </a:r>
            <a:r>
              <a:rPr altLang="en-US" b="1" sz="3200" lang="ru-RU">
                <a:solidFill>
                  <a:srgbClr val="000000"/>
                </a:solidFill>
              </a:rPr>
              <a:t>а</a:t>
            </a:r>
            <a:r>
              <a:rPr altLang="en-US" b="1" sz="3200" lang="ru-RU">
                <a:solidFill>
                  <a:srgbClr val="000000"/>
                </a:solidFill>
              </a:rPr>
              <a:t>е</a:t>
            </a:r>
            <a:r>
              <a:rPr altLang="en-US" b="1" sz="3200" lang="ru-RU">
                <a:solidFill>
                  <a:srgbClr val="000000"/>
                </a:solidFill>
              </a:rPr>
              <a:t>тся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е</a:t>
            </a:r>
            <a:r>
              <a:rPr altLang="en-US" b="1" sz="3200" lang="ru-RU">
                <a:solidFill>
                  <a:srgbClr val="000000"/>
                </a:solidFill>
              </a:rPr>
              <a:t>г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р</a:t>
            </a:r>
            <a:r>
              <a:rPr altLang="en-US" b="1" sz="3200" lang="ru-RU">
                <a:solidFill>
                  <a:srgbClr val="000000"/>
                </a:solidFill>
              </a:rPr>
              <a:t>а</a:t>
            </a:r>
            <a:r>
              <a:rPr altLang="en-US" b="1" sz="3200" lang="ru-RU">
                <a:solidFill>
                  <a:srgbClr val="000000"/>
                </a:solidFill>
              </a:rPr>
              <a:t>б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ru-RU">
                <a:solidFill>
                  <a:srgbClr val="000000"/>
                </a:solidFill>
              </a:rPr>
              <a:t>ч</a:t>
            </a:r>
            <a:r>
              <a:rPr altLang="en-US" b="1" sz="3200" lang="ru-RU">
                <a:solidFill>
                  <a:srgbClr val="000000"/>
                </a:solidFill>
              </a:rPr>
              <a:t>и</a:t>
            </a:r>
            <a:r>
              <a:rPr altLang="en-US" b="1" sz="3200" lang="ru-RU">
                <a:solidFill>
                  <a:srgbClr val="000000"/>
                </a:solidFill>
              </a:rPr>
              <a:t>й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ru-RU">
                <a:solidFill>
                  <a:srgbClr val="000000"/>
                </a:solidFill>
              </a:rPr>
              <a:t>т</a:t>
            </a:r>
            <a:r>
              <a:rPr altLang="en-US" b="1" sz="3200" lang="ru-RU">
                <a:solidFill>
                  <a:srgbClr val="000000"/>
                </a:solidFill>
              </a:rPr>
              <a:t>р</a:t>
            </a:r>
            <a:r>
              <a:rPr altLang="en-US" b="1" sz="3200" lang="ru-RU">
                <a:solidFill>
                  <a:srgbClr val="000000"/>
                </a:solidFill>
              </a:rPr>
              <a:t>а</a:t>
            </a:r>
            <a:r>
              <a:rPr altLang="en-US" b="1" sz="3200" lang="ru-RU">
                <a:solidFill>
                  <a:srgbClr val="000000"/>
                </a:solidFill>
              </a:rPr>
              <a:t>н</a:t>
            </a:r>
            <a:r>
              <a:rPr altLang="en-US" b="1" sz="3200" lang="ru-RU">
                <a:solidFill>
                  <a:srgbClr val="000000"/>
                </a:solidFill>
              </a:rPr>
              <a:t>с</a:t>
            </a:r>
            <a:r>
              <a:rPr altLang="en-US" b="1" sz="3200" lang="ru-RU">
                <a:solidFill>
                  <a:srgbClr val="000000"/>
                </a:solidFill>
              </a:rPr>
              <a:t>п</a:t>
            </a:r>
            <a:r>
              <a:rPr altLang="en-US" b="1" sz="3200" lang="ru-RU">
                <a:solidFill>
                  <a:srgbClr val="000000"/>
                </a:solidFill>
              </a:rPr>
              <a:t>о</a:t>
            </a:r>
            <a:r>
              <a:rPr altLang="en-US" b="1" sz="3200" lang="ru-RU">
                <a:solidFill>
                  <a:srgbClr val="000000"/>
                </a:solidFill>
              </a:rPr>
              <a:t>р</a:t>
            </a:r>
            <a:r>
              <a:rPr altLang="en-US" b="1" sz="3200" lang="ru-RU">
                <a:solidFill>
                  <a:srgbClr val="000000"/>
                </a:solidFill>
              </a:rPr>
              <a:t>т</a:t>
            </a:r>
            <a:r>
              <a:rPr altLang="en-US" b="1" sz="3200" lang="en-US">
                <a:solidFill>
                  <a:srgbClr val="000000"/>
                </a:solidFill>
              </a:rPr>
              <a:t>?</a:t>
            </a:r>
            <a:r>
              <a:rPr altLang="en-US" b="1" sz="3200" lang="en-US">
                <a:solidFill>
                  <a:srgbClr val="000000"/>
                </a:solidFill>
              </a:rPr>
              <a:t> </a:t>
            </a:r>
            <a:endParaRPr b="1" sz="32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Oval 7"/>
          <p:cNvSpPr>
            <a:spLocks noChangeArrowheads="1"/>
          </p:cNvSpPr>
          <p:nvPr/>
        </p:nvSpPr>
        <p:spPr bwMode="auto">
          <a:xfrm>
            <a:off x="1563092" y="-1133311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0" name="Oval 8"/>
          <p:cNvSpPr>
            <a:spLocks noChangeArrowheads="1"/>
          </p:cNvSpPr>
          <p:nvPr/>
        </p:nvSpPr>
        <p:spPr bwMode="auto">
          <a:xfrm>
            <a:off x="3559298" y="46190"/>
            <a:ext cx="292124" cy="292124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1" name="Oval 9"/>
          <p:cNvSpPr>
            <a:spLocks noChangeArrowheads="1"/>
          </p:cNvSpPr>
          <p:nvPr/>
        </p:nvSpPr>
        <p:spPr bwMode="auto">
          <a:xfrm>
            <a:off x="1057125" y="274534"/>
            <a:ext cx="1276350" cy="1281113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2" name="Oval 10"/>
          <p:cNvSpPr>
            <a:spLocks noChangeArrowheads="1"/>
          </p:cNvSpPr>
          <p:nvPr/>
        </p:nvSpPr>
        <p:spPr bwMode="auto">
          <a:xfrm>
            <a:off x="2762383" y="192252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3" name="Oval 11"/>
          <p:cNvSpPr>
            <a:spLocks noChangeArrowheads="1"/>
          </p:cNvSpPr>
          <p:nvPr/>
        </p:nvSpPr>
        <p:spPr bwMode="auto">
          <a:xfrm>
            <a:off x="3940975" y="-185573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4" name="Oval 13"/>
          <p:cNvSpPr>
            <a:spLocks noChangeArrowheads="1"/>
          </p:cNvSpPr>
          <p:nvPr/>
        </p:nvSpPr>
        <p:spPr bwMode="auto">
          <a:xfrm>
            <a:off x="3602893" y="252742"/>
            <a:ext cx="1206032" cy="1209241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5" name="Oval 17"/>
          <p:cNvSpPr>
            <a:spLocks noChangeArrowheads="1"/>
          </p:cNvSpPr>
          <p:nvPr/>
        </p:nvSpPr>
        <p:spPr bwMode="auto">
          <a:xfrm>
            <a:off x="1952760" y="191505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6" name="Oval 18"/>
          <p:cNvSpPr>
            <a:spLocks noChangeArrowheads="1"/>
          </p:cNvSpPr>
          <p:nvPr/>
        </p:nvSpPr>
        <p:spPr bwMode="auto">
          <a:xfrm>
            <a:off x="4541477" y="31157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7" name="Oval 19"/>
          <p:cNvSpPr>
            <a:spLocks noChangeArrowheads="1"/>
          </p:cNvSpPr>
          <p:nvPr/>
        </p:nvSpPr>
        <p:spPr bwMode="auto">
          <a:xfrm>
            <a:off x="4118809" y="1559890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8" name="Oval 20"/>
          <p:cNvSpPr>
            <a:spLocks noChangeArrowheads="1"/>
          </p:cNvSpPr>
          <p:nvPr/>
        </p:nvSpPr>
        <p:spPr bwMode="auto">
          <a:xfrm>
            <a:off x="3637095" y="1526927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19" name="Oval 21"/>
          <p:cNvSpPr>
            <a:spLocks noChangeArrowheads="1"/>
          </p:cNvSpPr>
          <p:nvPr/>
        </p:nvSpPr>
        <p:spPr bwMode="auto">
          <a:xfrm>
            <a:off x="2875568" y="1320965"/>
            <a:ext cx="950440" cy="951935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0" name="Oval 22"/>
          <p:cNvSpPr>
            <a:spLocks noChangeArrowheads="1"/>
          </p:cNvSpPr>
          <p:nvPr/>
        </p:nvSpPr>
        <p:spPr bwMode="auto">
          <a:xfrm>
            <a:off x="2122251" y="998434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1" name="Oval 23"/>
          <p:cNvSpPr>
            <a:spLocks noChangeArrowheads="1"/>
          </p:cNvSpPr>
          <p:nvPr/>
        </p:nvSpPr>
        <p:spPr bwMode="auto">
          <a:xfrm>
            <a:off x="1867033" y="1597190"/>
            <a:ext cx="514350" cy="514350"/>
          </a:xfrm>
          <a:prstGeom prst="ellipse"/>
          <a:solidFill>
            <a:srgbClr val="8CDB2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2" name="Oval 24"/>
          <p:cNvSpPr>
            <a:spLocks noChangeArrowheads="1"/>
          </p:cNvSpPr>
          <p:nvPr/>
        </p:nvSpPr>
        <p:spPr bwMode="auto">
          <a:xfrm>
            <a:off x="1660658" y="1717840"/>
            <a:ext cx="139700" cy="139700"/>
          </a:xfrm>
          <a:prstGeom prst="ellipse"/>
          <a:solidFill>
            <a:srgbClr val="E9B915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3" name="Oval 25"/>
          <p:cNvSpPr>
            <a:spLocks noChangeArrowheads="1"/>
          </p:cNvSpPr>
          <p:nvPr/>
        </p:nvSpPr>
        <p:spPr bwMode="auto">
          <a:xfrm>
            <a:off x="3032258" y="3043402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4" name="Oval 26"/>
          <p:cNvSpPr>
            <a:spLocks noChangeArrowheads="1"/>
          </p:cNvSpPr>
          <p:nvPr/>
        </p:nvSpPr>
        <p:spPr bwMode="auto">
          <a:xfrm>
            <a:off x="2968760" y="3464090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5" name="Oval 27"/>
          <p:cNvSpPr>
            <a:spLocks noChangeArrowheads="1"/>
          </p:cNvSpPr>
          <p:nvPr/>
        </p:nvSpPr>
        <p:spPr bwMode="auto">
          <a:xfrm>
            <a:off x="3017652" y="3659738"/>
            <a:ext cx="437740" cy="43774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6" name="Oval 28"/>
          <p:cNvSpPr>
            <a:spLocks noChangeArrowheads="1"/>
          </p:cNvSpPr>
          <p:nvPr/>
        </p:nvSpPr>
        <p:spPr bwMode="auto">
          <a:xfrm>
            <a:off x="2745717" y="4120844"/>
            <a:ext cx="317185" cy="32199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7" name="Oval 29"/>
          <p:cNvSpPr>
            <a:spLocks noChangeArrowheads="1"/>
          </p:cNvSpPr>
          <p:nvPr/>
        </p:nvSpPr>
        <p:spPr bwMode="auto">
          <a:xfrm>
            <a:off x="2928201" y="4905540"/>
            <a:ext cx="264948" cy="264948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8" name="Oval 30"/>
          <p:cNvSpPr>
            <a:spLocks noChangeArrowheads="1"/>
          </p:cNvSpPr>
          <p:nvPr/>
        </p:nvSpPr>
        <p:spPr bwMode="auto">
          <a:xfrm>
            <a:off x="2745717" y="4510944"/>
            <a:ext cx="478058" cy="475179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29" name="Oval 31"/>
          <p:cNvSpPr>
            <a:spLocks noChangeArrowheads="1"/>
          </p:cNvSpPr>
          <p:nvPr/>
        </p:nvSpPr>
        <p:spPr bwMode="auto">
          <a:xfrm>
            <a:off x="2624270" y="4585957"/>
            <a:ext cx="213232" cy="213232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30" name="Oval 32"/>
          <p:cNvSpPr>
            <a:spLocks noChangeArrowheads="1"/>
          </p:cNvSpPr>
          <p:nvPr/>
        </p:nvSpPr>
        <p:spPr bwMode="auto">
          <a:xfrm>
            <a:off x="2321883" y="3795092"/>
            <a:ext cx="604773" cy="604773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31" name="Oval 33"/>
          <p:cNvSpPr>
            <a:spLocks noChangeArrowheads="1"/>
          </p:cNvSpPr>
          <p:nvPr/>
        </p:nvSpPr>
        <p:spPr bwMode="auto">
          <a:xfrm>
            <a:off x="2800483" y="1133640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32" name="Oval 34"/>
          <p:cNvSpPr>
            <a:spLocks noChangeArrowheads="1"/>
          </p:cNvSpPr>
          <p:nvPr/>
        </p:nvSpPr>
        <p:spPr bwMode="auto">
          <a:xfrm>
            <a:off x="3226138" y="2959906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33" name="Oval 35"/>
          <p:cNvSpPr>
            <a:spLocks noChangeArrowheads="1"/>
          </p:cNvSpPr>
          <p:nvPr/>
        </p:nvSpPr>
        <p:spPr bwMode="auto">
          <a:xfrm>
            <a:off x="2530610" y="2770352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34" name="Oval 36"/>
          <p:cNvSpPr>
            <a:spLocks noChangeArrowheads="1"/>
          </p:cNvSpPr>
          <p:nvPr/>
        </p:nvSpPr>
        <p:spPr bwMode="auto">
          <a:xfrm>
            <a:off x="2374027" y="3076740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35" name="Oval 37"/>
          <p:cNvSpPr>
            <a:spLocks noChangeArrowheads="1"/>
          </p:cNvSpPr>
          <p:nvPr/>
        </p:nvSpPr>
        <p:spPr bwMode="auto">
          <a:xfrm>
            <a:off x="3083060" y="2016455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36" name="Rectangle 39"/>
          <p:cNvSpPr>
            <a:spLocks noChangeArrowheads="1"/>
          </p:cNvSpPr>
          <p:nvPr/>
        </p:nvSpPr>
        <p:spPr bwMode="auto">
          <a:xfrm>
            <a:off x="3252923" y="2212664"/>
            <a:ext cx="727075" cy="738664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endParaRPr altLang="zh-CN" baseline="0" b="0" cap="none" dirty="0" sz="1000" i="0" kumimoji="0" lang="zh-CN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837" name="Rectangle 39"/>
          <p:cNvSpPr>
            <a:spLocks noChangeArrowheads="1"/>
          </p:cNvSpPr>
          <p:nvPr/>
        </p:nvSpPr>
        <p:spPr bwMode="auto">
          <a:xfrm>
            <a:off x="4541476" y="1976449"/>
            <a:ext cx="2778059" cy="12954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ного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жения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"/>
                                        <p:tgtEl>
                                          <p:spTgt spid="1048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"/>
                                        <p:tgtEl>
                                          <p:spTgt spid="1048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"/>
                                        <p:tgtEl>
                                          <p:spTgt spid="1048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"/>
                                        <p:tgtEl>
                                          <p:spTgt spid="104880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"/>
                                        <p:tgtEl>
                                          <p:spTgt spid="1048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"/>
                                        <p:tgtEl>
                                          <p:spTgt spid="1048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"/>
                                        <p:tgtEl>
                                          <p:spTgt spid="104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"/>
                                        <p:tgtEl>
                                          <p:spTgt spid="10488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"/>
                                        <p:tgtEl>
                                          <p:spTgt spid="1048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"/>
                                        <p:tgtEl>
                                          <p:spTgt spid="1048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"/>
                                        <p:tgtEl>
                                          <p:spTgt spid="1048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5"/>
                                        <p:tgtEl>
                                          <p:spTgt spid="10488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"/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"/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0"/>
                                        <p:tgtEl>
                                          <p:spTgt spid="104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1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32"/>
                                        <p:tgtEl>
                                          <p:spTgt spid="10488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5"/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6"/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7"/>
                                        <p:tgtEl>
                                          <p:spTgt spid="1048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8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39"/>
                                        <p:tgtEl>
                                          <p:spTgt spid="10488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2"/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3"/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4"/>
                                        <p:tgtEl>
                                          <p:spTgt spid="104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46"/>
                                        <p:tgtEl>
                                          <p:spTgt spid="10488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9"/>
                                        <p:tgtEl>
                                          <p:spTgt spid="1048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0"/>
                                        <p:tgtEl>
                                          <p:spTgt spid="1048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1"/>
                                        <p:tgtEl>
                                          <p:spTgt spid="104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2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53"/>
                                        <p:tgtEl>
                                          <p:spTgt spid="10488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6"/>
                                        <p:tgtEl>
                                          <p:spTgt spid="1048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7"/>
                                        <p:tgtEl>
                                          <p:spTgt spid="1048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8"/>
                                        <p:tgtEl>
                                          <p:spTgt spid="1048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9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0"/>
                                        <p:tgtEl>
                                          <p:spTgt spid="10488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3"/>
                                        <p:tgtEl>
                                          <p:spTgt spid="1048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4"/>
                                        <p:tgtEl>
                                          <p:spTgt spid="1048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5"/>
                                        <p:tgtEl>
                                          <p:spTgt spid="104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67"/>
                                        <p:tgtEl>
                                          <p:spTgt spid="10488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0"/>
                                        <p:tgtEl>
                                          <p:spTgt spid="1048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1"/>
                                        <p:tgtEl>
                                          <p:spTgt spid="1048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2"/>
                                        <p:tgtEl>
                                          <p:spTgt spid="104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4"/>
                                        <p:tgtEl>
                                          <p:spTgt spid="10488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7"/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8"/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9"/>
                                        <p:tgtEl>
                                          <p:spTgt spid="104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1"/>
                                        <p:tgtEl>
                                          <p:spTgt spid="10488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4"/>
                                        <p:tgtEl>
                                          <p:spTgt spid="1048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5"/>
                                        <p:tgtEl>
                                          <p:spTgt spid="1048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6"/>
                                        <p:tgtEl>
                                          <p:spTgt spid="104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88"/>
                                        <p:tgtEl>
                                          <p:spTgt spid="10488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1"/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2"/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3"/>
                                        <p:tgtEl>
                                          <p:spTgt spid="104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4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95"/>
                                        <p:tgtEl>
                                          <p:spTgt spid="10488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8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9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0"/>
                                        <p:tgtEl>
                                          <p:spTgt spid="10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02"/>
                                        <p:tgtEl>
                                          <p:spTgt spid="10488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5"/>
                                        <p:tgtEl>
                                          <p:spTgt spid="1048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6"/>
                                        <p:tgtEl>
                                          <p:spTgt spid="1048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7"/>
                                        <p:tgtEl>
                                          <p:spTgt spid="104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8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09"/>
                                        <p:tgtEl>
                                          <p:spTgt spid="10488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0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2"/>
                                        <p:tgtEl>
                                          <p:spTgt spid="1048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3"/>
                                        <p:tgtEl>
                                          <p:spTgt spid="1048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4"/>
                                        <p:tgtEl>
                                          <p:spTgt spid="1048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5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16"/>
                                        <p:tgtEl>
                                          <p:spTgt spid="10488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9"/>
                                        <p:tgtEl>
                                          <p:spTgt spid="1048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0"/>
                                        <p:tgtEl>
                                          <p:spTgt spid="1048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1"/>
                                        <p:tgtEl>
                                          <p:spTgt spid="1048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2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23"/>
                                        <p:tgtEl>
                                          <p:spTgt spid="10488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6"/>
                                        <p:tgtEl>
                                          <p:spTgt spid="1048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7"/>
                                        <p:tgtEl>
                                          <p:spTgt spid="1048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8"/>
                                        <p:tgtEl>
                                          <p:spTgt spid="104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9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30"/>
                                        <p:tgtEl>
                                          <p:spTgt spid="10488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3"/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4"/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5"/>
                                        <p:tgtEl>
                                          <p:spTgt spid="10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37"/>
                                        <p:tgtEl>
                                          <p:spTgt spid="10488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8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0"/>
                                        <p:tgtEl>
                                          <p:spTgt spid="1048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1"/>
                                        <p:tgtEl>
                                          <p:spTgt spid="1048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2"/>
                                        <p:tgtEl>
                                          <p:spTgt spid="104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3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44"/>
                                        <p:tgtEl>
                                          <p:spTgt spid="10488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7"/>
                                        <p:tgtEl>
                                          <p:spTgt spid="1048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8"/>
                                        <p:tgtEl>
                                          <p:spTgt spid="1048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9"/>
                                        <p:tgtEl>
                                          <p:spTgt spid="104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0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51"/>
                                        <p:tgtEl>
                                          <p:spTgt spid="10488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2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4"/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5"/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6"/>
                                        <p:tgtEl>
                                          <p:spTgt spid="1048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7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58"/>
                                        <p:tgtEl>
                                          <p:spTgt spid="10488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1"/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2"/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3"/>
                                        <p:tgtEl>
                                          <p:spTgt spid="1048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65"/>
                                        <p:tgtEl>
                                          <p:spTgt spid="10488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8"/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9"/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0"/>
                                        <p:tgtEl>
                                          <p:spTgt spid="1048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72"/>
                                        <p:tgtEl>
                                          <p:spTgt spid="10488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5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6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7"/>
                                        <p:tgtEl>
                                          <p:spTgt spid="104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79"/>
                                        <p:tgtEl>
                                          <p:spTgt spid="10488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2"/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3"/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4"/>
                                        <p:tgtEl>
                                          <p:spTgt spid="1048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6"/>
                                        <p:tgtEl>
                                          <p:spTgt spid="10488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7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9"/>
                                        <p:tgtEl>
                                          <p:spTgt spid="1048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0"/>
                                        <p:tgtEl>
                                          <p:spTgt spid="1048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1"/>
                                        <p:tgtEl>
                                          <p:spTgt spid="10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2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93"/>
                                        <p:tgtEl>
                                          <p:spTgt spid="10488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4" nodeType="withEffect" presetClass="entr" presetID="2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6"/>
                                        <p:tgtEl>
                                          <p:spTgt spid="1048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7"/>
                                        <p:tgtEl>
                                          <p:spTgt spid="1048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98" nodeType="withEffect" presetClass="entr" presetID="53" presetSubtype="16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0"/>
                                        <p:tgtEl>
                                          <p:spTgt spid="1048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1"/>
                                        <p:tgtEl>
                                          <p:spTgt spid="1048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2"/>
                                        <p:tgtEl>
                                          <p:spTgt spid="1048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3" nodeType="withEffect" presetClass="emph" presetID="6" presetSubtype="0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dur="150" fill="hold" id="204"/>
                                        <p:tgtEl>
                                          <p:spTgt spid="10488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"/>
          <p:cNvSpPr txBox="1"/>
          <p:nvPr/>
        </p:nvSpPr>
        <p:spPr>
          <a:xfrm>
            <a:off x="344856" y="1705926"/>
            <a:ext cx="8454286" cy="17297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altLang="en-US" b="1" sz="3700" lang="ru-RU">
                <a:solidFill>
                  <a:srgbClr val="000000"/>
                </a:solidFill>
              </a:rPr>
              <a:t>С</a:t>
            </a:r>
            <a:r>
              <a:rPr altLang="en-US" b="1" sz="3700" lang="ru-RU">
                <a:solidFill>
                  <a:srgbClr val="000000"/>
                </a:solidFill>
              </a:rPr>
              <a:t>т</a:t>
            </a:r>
            <a:r>
              <a:rPr altLang="en-US" b="1" sz="3700" lang="ru-RU">
                <a:solidFill>
                  <a:srgbClr val="000000"/>
                </a:solidFill>
              </a:rPr>
              <a:t>и</a:t>
            </a:r>
            <a:r>
              <a:rPr altLang="en-US" b="1" sz="3700" lang="ru-RU">
                <a:solidFill>
                  <a:srgbClr val="000000"/>
                </a:solidFill>
              </a:rPr>
              <a:t>х</a:t>
            </a:r>
            <a:r>
              <a:rPr altLang="en-US" b="1" sz="3700" lang="ru-RU">
                <a:solidFill>
                  <a:srgbClr val="000000"/>
                </a:solidFill>
              </a:rPr>
              <a:t>и</a:t>
            </a:r>
            <a:r>
              <a:rPr altLang="en-US" b="1" sz="3700" lang="en-US">
                <a:solidFill>
                  <a:srgbClr val="000000"/>
                </a:solidFill>
              </a:rPr>
              <a:t> </a:t>
            </a:r>
            <a:endParaRPr b="1" sz="3700" lang="ru-RU">
              <a:solidFill>
                <a:srgbClr val="000000"/>
              </a:solidFill>
            </a:endParaRPr>
          </a:p>
          <a:p>
            <a:pPr algn="ctr"/>
            <a:r>
              <a:rPr altLang="en-US" b="1" sz="3700" lang="ru-RU">
                <a:solidFill>
                  <a:srgbClr val="000000"/>
                </a:solidFill>
              </a:rPr>
              <a:t>Олеси</a:t>
            </a:r>
            <a:r>
              <a:rPr altLang="en-US" b="1" sz="3700" lang="en-US">
                <a:solidFill>
                  <a:srgbClr val="000000"/>
                </a:solidFill>
              </a:rPr>
              <a:t> </a:t>
            </a:r>
            <a:r>
              <a:rPr altLang="en-US" b="1" sz="3700" lang="ru-RU">
                <a:solidFill>
                  <a:srgbClr val="000000"/>
                </a:solidFill>
              </a:rPr>
              <a:t>Е</a:t>
            </a:r>
            <a:r>
              <a:rPr altLang="en-US" b="1" sz="3700" lang="ru-RU">
                <a:solidFill>
                  <a:srgbClr val="000000"/>
                </a:solidFill>
              </a:rPr>
              <a:t>м</a:t>
            </a:r>
            <a:r>
              <a:rPr altLang="en-US" b="1" sz="3700" lang="ru-RU">
                <a:solidFill>
                  <a:srgbClr val="000000"/>
                </a:solidFill>
              </a:rPr>
              <a:t>е</a:t>
            </a:r>
            <a:r>
              <a:rPr altLang="en-US" b="1" sz="3700" lang="ru-RU">
                <a:solidFill>
                  <a:srgbClr val="000000"/>
                </a:solidFill>
              </a:rPr>
              <a:t>л</a:t>
            </a:r>
            <a:r>
              <a:rPr altLang="en-US" b="1" sz="3700" lang="ru-RU">
                <a:solidFill>
                  <a:srgbClr val="000000"/>
                </a:solidFill>
              </a:rPr>
              <a:t>ь</a:t>
            </a:r>
            <a:r>
              <a:rPr altLang="en-US" b="1" sz="3700" lang="ru-RU">
                <a:solidFill>
                  <a:srgbClr val="000000"/>
                </a:solidFill>
              </a:rPr>
              <a:t>я</a:t>
            </a:r>
            <a:r>
              <a:rPr altLang="en-US" b="1" sz="3700" lang="ru-RU">
                <a:solidFill>
                  <a:srgbClr val="000000"/>
                </a:solidFill>
              </a:rPr>
              <a:t>н</a:t>
            </a:r>
            <a:r>
              <a:rPr altLang="en-US" b="1" sz="3700" lang="ru-RU">
                <a:solidFill>
                  <a:srgbClr val="000000"/>
                </a:solidFill>
              </a:rPr>
              <a:t>о</a:t>
            </a:r>
            <a:r>
              <a:rPr altLang="en-US" b="1" sz="3700" lang="ru-RU">
                <a:solidFill>
                  <a:srgbClr val="000000"/>
                </a:solidFill>
              </a:rPr>
              <a:t>в</a:t>
            </a:r>
            <a:r>
              <a:rPr altLang="en-US" b="1" sz="3700" lang="ru-RU">
                <a:solidFill>
                  <a:srgbClr val="000000"/>
                </a:solidFill>
              </a:rPr>
              <a:t>о</a:t>
            </a:r>
            <a:r>
              <a:rPr altLang="en-US" b="1" sz="3700" lang="ru-RU">
                <a:solidFill>
                  <a:srgbClr val="000000"/>
                </a:solidFill>
              </a:rPr>
              <a:t>й</a:t>
            </a:r>
            <a:r>
              <a:rPr altLang="en-US" b="1" sz="3700" lang="en-US">
                <a:solidFill>
                  <a:srgbClr val="000000"/>
                </a:solidFill>
              </a:rPr>
              <a:t> </a:t>
            </a:r>
            <a:endParaRPr b="1" sz="3700" lang="ru-RU">
              <a:solidFill>
                <a:srgbClr val="000000"/>
              </a:solidFill>
            </a:endParaRPr>
          </a:p>
          <a:p>
            <a:pPr algn="ctr"/>
            <a:r>
              <a:rPr altLang="en-US" b="1" sz="3700" lang="ru-RU">
                <a:solidFill>
                  <a:srgbClr val="000000"/>
                </a:solidFill>
              </a:rPr>
              <a:t>о</a:t>
            </a:r>
            <a:r>
              <a:rPr altLang="en-US" b="1" sz="3700" lang="en-US">
                <a:solidFill>
                  <a:srgbClr val="000000"/>
                </a:solidFill>
              </a:rPr>
              <a:t> </a:t>
            </a:r>
            <a:r>
              <a:rPr altLang="en-US" b="1" sz="3700" lang="ru-RU">
                <a:solidFill>
                  <a:srgbClr val="000000"/>
                </a:solidFill>
              </a:rPr>
              <a:t>п</a:t>
            </a:r>
            <a:r>
              <a:rPr altLang="en-US" b="1" sz="3700" lang="ru-RU">
                <a:solidFill>
                  <a:srgbClr val="000000"/>
                </a:solidFill>
              </a:rPr>
              <a:t>р</a:t>
            </a:r>
            <a:r>
              <a:rPr altLang="en-US" b="1" sz="3700" lang="ru-RU">
                <a:solidFill>
                  <a:srgbClr val="000000"/>
                </a:solidFill>
              </a:rPr>
              <a:t>а</a:t>
            </a:r>
            <a:r>
              <a:rPr altLang="en-US" b="1" sz="3700" lang="ru-RU">
                <a:solidFill>
                  <a:srgbClr val="000000"/>
                </a:solidFill>
              </a:rPr>
              <a:t>в</a:t>
            </a:r>
            <a:r>
              <a:rPr altLang="en-US" b="1" sz="3700" lang="ru-RU">
                <a:solidFill>
                  <a:srgbClr val="000000"/>
                </a:solidFill>
              </a:rPr>
              <a:t>и</a:t>
            </a:r>
            <a:r>
              <a:rPr altLang="en-US" b="1" sz="3700" lang="ru-RU">
                <a:solidFill>
                  <a:srgbClr val="000000"/>
                </a:solidFill>
              </a:rPr>
              <a:t>л</a:t>
            </a:r>
            <a:r>
              <a:rPr altLang="en-US" b="1" sz="3700" lang="ru-RU">
                <a:solidFill>
                  <a:srgbClr val="000000"/>
                </a:solidFill>
              </a:rPr>
              <a:t>а</a:t>
            </a:r>
            <a:r>
              <a:rPr altLang="en-US" b="1" sz="3700" lang="ru-RU">
                <a:solidFill>
                  <a:srgbClr val="000000"/>
                </a:solidFill>
              </a:rPr>
              <a:t>х</a:t>
            </a:r>
            <a:r>
              <a:rPr altLang="en-US" b="1" sz="3700" lang="en-US">
                <a:solidFill>
                  <a:srgbClr val="000000"/>
                </a:solidFill>
              </a:rPr>
              <a:t> </a:t>
            </a:r>
            <a:r>
              <a:rPr altLang="en-US" b="1" sz="3700" lang="ru-RU">
                <a:solidFill>
                  <a:srgbClr val="000000"/>
                </a:solidFill>
              </a:rPr>
              <a:t>дорожного</a:t>
            </a:r>
            <a:r>
              <a:rPr altLang="en-US" b="1" sz="3700" lang="en-US">
                <a:solidFill>
                  <a:srgbClr val="000000"/>
                </a:solidFill>
              </a:rPr>
              <a:t> </a:t>
            </a:r>
            <a:r>
              <a:rPr altLang="en-US" b="1" sz="3700" lang="ru-RU">
                <a:solidFill>
                  <a:srgbClr val="000000"/>
                </a:solidFill>
              </a:rPr>
              <a:t>д</a:t>
            </a:r>
            <a:r>
              <a:rPr altLang="en-US" b="1" sz="3700" lang="ru-RU">
                <a:solidFill>
                  <a:srgbClr val="000000"/>
                </a:solidFill>
              </a:rPr>
              <a:t>в</a:t>
            </a:r>
            <a:r>
              <a:rPr altLang="en-US" b="1" sz="3700" lang="ru-RU">
                <a:solidFill>
                  <a:srgbClr val="000000"/>
                </a:solidFill>
              </a:rPr>
              <a:t>и</a:t>
            </a:r>
            <a:r>
              <a:rPr altLang="en-US" b="1" sz="3700" lang="ru-RU">
                <a:solidFill>
                  <a:srgbClr val="000000"/>
                </a:solidFill>
              </a:rPr>
              <a:t>ж</a:t>
            </a:r>
            <a:r>
              <a:rPr altLang="en-US" b="1" sz="3700" lang="ru-RU">
                <a:solidFill>
                  <a:srgbClr val="000000"/>
                </a:solidFill>
              </a:rPr>
              <a:t>е</a:t>
            </a:r>
            <a:r>
              <a:rPr altLang="en-US" b="1" sz="3700" lang="ru-RU">
                <a:solidFill>
                  <a:srgbClr val="000000"/>
                </a:solidFill>
              </a:rPr>
              <a:t>ния</a:t>
            </a:r>
            <a:endParaRPr b="1" sz="3700" lang="ru-RU">
              <a:solidFill>
                <a:srgbClr val="000000"/>
              </a:solidFill>
            </a:endParaRPr>
          </a:p>
        </p:txBody>
      </p:sp>
      <p:sp>
        <p:nvSpPr>
          <p:cNvPr id="1048839" name="Oval 9"/>
          <p:cNvSpPr>
            <a:spLocks noChangeArrowheads="1"/>
          </p:cNvSpPr>
          <p:nvPr/>
        </p:nvSpPr>
        <p:spPr bwMode="auto">
          <a:xfrm>
            <a:off x="-272854" y="-294730"/>
            <a:ext cx="1993218" cy="2000656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40" name="Oval 13"/>
          <p:cNvSpPr>
            <a:spLocks noChangeArrowheads="1"/>
          </p:cNvSpPr>
          <p:nvPr/>
        </p:nvSpPr>
        <p:spPr bwMode="auto">
          <a:xfrm>
            <a:off x="5224751" y="157275"/>
            <a:ext cx="1753115" cy="1757780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41" name="Oval 21"/>
          <p:cNvSpPr>
            <a:spLocks noChangeArrowheads="1"/>
          </p:cNvSpPr>
          <p:nvPr/>
        </p:nvSpPr>
        <p:spPr bwMode="auto">
          <a:xfrm>
            <a:off x="6298675" y="3959698"/>
            <a:ext cx="1535253" cy="1537668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42" name="Oval 17"/>
          <p:cNvSpPr>
            <a:spLocks noChangeArrowheads="1"/>
          </p:cNvSpPr>
          <p:nvPr/>
        </p:nvSpPr>
        <p:spPr bwMode="auto">
          <a:xfrm>
            <a:off x="743778" y="537323"/>
            <a:ext cx="1732868" cy="1735576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43" name="Oval 7"/>
          <p:cNvSpPr>
            <a:spLocks noChangeArrowheads="1"/>
          </p:cNvSpPr>
          <p:nvPr/>
        </p:nvSpPr>
        <p:spPr bwMode="auto">
          <a:xfrm>
            <a:off x="6298675" y="-900880"/>
            <a:ext cx="3625859" cy="3631940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0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"/>
          <p:cNvSpPr txBox="1"/>
          <p:nvPr/>
        </p:nvSpPr>
        <p:spPr>
          <a:xfrm>
            <a:off x="288930" y="296227"/>
            <a:ext cx="5491227" cy="4625340"/>
          </a:xfrm>
          <a:prstGeom prst="rect"/>
        </p:spPr>
        <p:txBody>
          <a:bodyPr rtlCol="0" wrap="square">
            <a:spAutoFit/>
          </a:bodyPr>
          <a:p>
            <a:r>
              <a:rPr b="1" sz="2800" lang="ru-RU">
                <a:solidFill>
                  <a:srgbClr val="000000"/>
                </a:solidFill>
              </a:rPr>
              <a:t>Светофор</a:t>
            </a:r>
            <a:r>
              <a:rPr sz="2300" lang="ru-RU">
                <a:solidFill>
                  <a:srgbClr val="000000"/>
                </a:solidFill>
              </a:rPr>
              <a:t>
Учит дедушка Егора
Говорить со светофором:
«У него язык простой –
Смотрит красным глазом – стой!
А зажжет зеленый глаз –
Значит, пропускает нас.
И, пока не смотрит красным,
На дороге безопасно».
Вертит головой Егор:
«Где же дядя-светофор?»
Мы его узнаем сразу –
Одноногий и двуглазый.</a:t>
            </a:r>
            <a:endParaRPr sz="2300" lang="ru-RU">
              <a:solidFill>
                <a:srgbClr val="000000"/>
              </a:solidFill>
            </a:endParaRPr>
          </a:p>
        </p:txBody>
      </p:sp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275818" y="0"/>
            <a:ext cx="3325183" cy="5141595"/>
          </a:xfrm>
          <a:prstGeom prst="rect"/>
        </p:spPr>
      </p:pic>
    </p:spTree>
  </p:cSld>
  <p:clrMapOvr>
    <a:masterClrMapping/>
  </p:clrMapOvr>
  <p:transition spd="med">
    <p:pull dir="l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708920" y="0"/>
            <a:ext cx="2634077" cy="5141595"/>
          </a:xfrm>
          <a:prstGeom prst="rect"/>
        </p:spPr>
      </p:pic>
      <p:sp>
        <p:nvSpPr>
          <p:cNvPr id="1048845" name=""/>
          <p:cNvSpPr txBox="1"/>
          <p:nvPr/>
        </p:nvSpPr>
        <p:spPr>
          <a:xfrm>
            <a:off x="177963" y="766127"/>
            <a:ext cx="5530956" cy="3609340"/>
          </a:xfrm>
          <a:prstGeom prst="rect"/>
        </p:spPr>
        <p:txBody>
          <a:bodyPr rtlCol="0" wrap="square">
            <a:spAutoFit/>
          </a:bodyPr>
          <a:p>
            <a:r>
              <a:rPr altLang="en-US" b="1" sz="4000" lang="ru-RU">
                <a:solidFill>
                  <a:srgbClr val="000000"/>
                </a:solidFill>
              </a:rPr>
              <a:t>С</a:t>
            </a:r>
            <a:r>
              <a:rPr altLang="en-US" b="1" sz="4000" lang="ru-RU">
                <a:solidFill>
                  <a:srgbClr val="000000"/>
                </a:solidFill>
              </a:rPr>
              <a:t>В</a:t>
            </a:r>
            <a:r>
              <a:rPr altLang="en-US" b="1" sz="4000" lang="ru-RU">
                <a:solidFill>
                  <a:srgbClr val="000000"/>
                </a:solidFill>
              </a:rPr>
              <a:t>Е</a:t>
            </a:r>
            <a:r>
              <a:rPr altLang="en-US" b="1" sz="4000" lang="ru-RU">
                <a:solidFill>
                  <a:srgbClr val="000000"/>
                </a:solidFill>
              </a:rPr>
              <a:t>Т</a:t>
            </a:r>
            <a:r>
              <a:rPr altLang="en-US" b="1" sz="4000" lang="ru-RU">
                <a:solidFill>
                  <a:srgbClr val="000000"/>
                </a:solidFill>
              </a:rPr>
              <a:t>О</a:t>
            </a:r>
            <a:r>
              <a:rPr altLang="en-US" b="1" sz="4000" lang="ru-RU">
                <a:solidFill>
                  <a:srgbClr val="000000"/>
                </a:solidFill>
              </a:rPr>
              <a:t>Ф</a:t>
            </a:r>
            <a:r>
              <a:rPr altLang="en-US" b="1" sz="4000" lang="ru-RU">
                <a:solidFill>
                  <a:srgbClr val="000000"/>
                </a:solidFill>
              </a:rPr>
              <a:t>О</a:t>
            </a:r>
            <a:r>
              <a:rPr altLang="en-US" b="1" sz="4000" lang="ru-RU">
                <a:solidFill>
                  <a:srgbClr val="000000"/>
                </a:solidFill>
              </a:rPr>
              <a:t>Р</a:t>
            </a:r>
            <a:endParaRPr b="1" sz="4000" lang="ru-RU">
              <a:solidFill>
                <a:srgbClr val="000000"/>
              </a:solidFill>
            </a:endParaRPr>
          </a:p>
          <a:p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en-US">
                <a:solidFill>
                  <a:srgbClr val="000000"/>
                </a:solidFill>
              </a:rPr>
              <a:t>-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«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en-US">
                <a:solidFill>
                  <a:srgbClr val="000000"/>
                </a:solidFill>
              </a:rPr>
              <a:t>!</a:t>
            </a:r>
            <a:r>
              <a:rPr altLang="en-US" b="1" sz="2800" lang="ru-RU">
                <a:solidFill>
                  <a:srgbClr val="000000"/>
                </a:solidFill>
              </a:rPr>
              <a:t>»</a:t>
            </a:r>
            <a:endParaRPr b="1" sz="2800" lang="ru-RU">
              <a:solidFill>
                <a:srgbClr val="000000"/>
              </a:solidFill>
            </a:endParaRPr>
          </a:p>
          <a:p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Жёлтый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en-US">
                <a:solidFill>
                  <a:srgbClr val="000000"/>
                </a:solidFill>
              </a:rPr>
              <a:t>-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«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ание</a:t>
            </a:r>
            <a:r>
              <a:rPr altLang="en-US" b="1" sz="2800" lang="en-US">
                <a:solidFill>
                  <a:srgbClr val="000000"/>
                </a:solidFill>
              </a:rPr>
              <a:t>!</a:t>
            </a:r>
            <a:r>
              <a:rPr altLang="en-US" b="1" sz="2800" lang="ru-RU">
                <a:solidFill>
                  <a:srgbClr val="000000"/>
                </a:solidFill>
              </a:rPr>
              <a:t>»</a:t>
            </a:r>
            <a:endParaRPr b="1" sz="2800" lang="ru-RU">
              <a:solidFill>
                <a:srgbClr val="000000"/>
              </a:solidFill>
            </a:endParaRPr>
          </a:p>
          <a:p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Зелёный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en-US">
                <a:solidFill>
                  <a:srgbClr val="000000"/>
                </a:solidFill>
              </a:rPr>
              <a:t>-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«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ш</a:t>
            </a:r>
            <a:r>
              <a:rPr altLang="en-US" b="1" sz="2800" lang="en-US">
                <a:solidFill>
                  <a:srgbClr val="000000"/>
                </a:solidFill>
              </a:rPr>
              <a:t>!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»</a:t>
            </a:r>
            <a:endParaRPr b="1" sz="2800" lang="ru-RU">
              <a:solidFill>
                <a:srgbClr val="000000"/>
              </a:solidFill>
            </a:endParaRPr>
          </a:p>
          <a:p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"/>
          <p:cNvSpPr txBox="1"/>
          <p:nvPr/>
        </p:nvSpPr>
        <p:spPr>
          <a:xfrm>
            <a:off x="4572000" y="499426"/>
            <a:ext cx="5064262" cy="4180840"/>
          </a:xfrm>
          <a:prstGeom prst="rect"/>
        </p:spPr>
        <p:txBody>
          <a:bodyPr rtlCol="0" wrap="square">
            <a:spAutoFit/>
          </a:bodyPr>
          <a:p>
            <a:pPr algn="l"/>
            <a:r>
              <a:rPr b="1" sz="2700" lang="ru-RU">
                <a:solidFill>
                  <a:srgbClr val="000000"/>
                </a:solidFill>
              </a:rPr>
              <a:t>Зебра
</a:t>
            </a:r>
            <a:r>
              <a:rPr sz="2500" lang="ru-RU">
                <a:solidFill>
                  <a:srgbClr val="000000"/>
                </a:solidFill>
              </a:rPr>
              <a:t>Рассказал Илья Володе,
Что с сестрой по зебре ходит,
И, пока они идут,
Все авто стоят и ждут.
Но решил Володя: «Жалко
Зебру брать из зоопарка!»
Ну никак он не поймет,
Что та зебра-переход –
Не скакун четвероногий,
А полоски на дороге.</a:t>
            </a:r>
            <a:endParaRPr sz="2500" lang="ru-RU">
              <a:solidFill>
                <a:srgbClr val="000000"/>
              </a:solidFill>
            </a:endParaRPr>
          </a:p>
        </p:txBody>
      </p:sp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51646" y="0"/>
            <a:ext cx="3807747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Oval 7"/>
          <p:cNvSpPr>
            <a:spLocks noChangeArrowheads="1"/>
          </p:cNvSpPr>
          <p:nvPr/>
        </p:nvSpPr>
        <p:spPr bwMode="auto">
          <a:xfrm>
            <a:off x="-875977" y="-808990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89" name="Oval 8"/>
          <p:cNvSpPr>
            <a:spLocks noChangeArrowheads="1"/>
          </p:cNvSpPr>
          <p:nvPr/>
        </p:nvSpPr>
        <p:spPr bwMode="auto">
          <a:xfrm>
            <a:off x="800423" y="46672"/>
            <a:ext cx="184150" cy="184150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0" name="Oval 10"/>
          <p:cNvSpPr>
            <a:spLocks noChangeArrowheads="1"/>
          </p:cNvSpPr>
          <p:nvPr/>
        </p:nvSpPr>
        <p:spPr bwMode="auto">
          <a:xfrm>
            <a:off x="35248" y="715010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1" name="Oval 11"/>
          <p:cNvSpPr>
            <a:spLocks noChangeArrowheads="1"/>
          </p:cNvSpPr>
          <p:nvPr/>
        </p:nvSpPr>
        <p:spPr bwMode="auto">
          <a:xfrm>
            <a:off x="1038548" y="157798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2" name="Oval 12"/>
          <p:cNvSpPr>
            <a:spLocks noChangeArrowheads="1"/>
          </p:cNvSpPr>
          <p:nvPr/>
        </p:nvSpPr>
        <p:spPr bwMode="auto">
          <a:xfrm>
            <a:off x="1556073" y="-986790"/>
            <a:ext cx="2003425" cy="2006600"/>
          </a:xfrm>
          <a:prstGeom prst="ellipse"/>
          <a:solidFill>
            <a:srgbClr val="F4D50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3" name="Oval 13"/>
          <p:cNvSpPr>
            <a:spLocks noChangeArrowheads="1"/>
          </p:cNvSpPr>
          <p:nvPr/>
        </p:nvSpPr>
        <p:spPr bwMode="auto">
          <a:xfrm>
            <a:off x="759148" y="641985"/>
            <a:ext cx="1790700" cy="1795463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4" name="Oval 14"/>
          <p:cNvSpPr>
            <a:spLocks noChangeArrowheads="1"/>
          </p:cNvSpPr>
          <p:nvPr/>
        </p:nvSpPr>
        <p:spPr bwMode="auto">
          <a:xfrm>
            <a:off x="2219648" y="1799273"/>
            <a:ext cx="714375" cy="714375"/>
          </a:xfrm>
          <a:prstGeom prst="ellipse"/>
          <a:solidFill>
            <a:srgbClr val="99CED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5" name="Oval 15"/>
          <p:cNvSpPr>
            <a:spLocks noChangeArrowheads="1"/>
          </p:cNvSpPr>
          <p:nvPr/>
        </p:nvSpPr>
        <p:spPr bwMode="auto">
          <a:xfrm>
            <a:off x="2610173" y="1076960"/>
            <a:ext cx="365125" cy="365125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6" name="Oval 16"/>
          <p:cNvSpPr>
            <a:spLocks noChangeArrowheads="1"/>
          </p:cNvSpPr>
          <p:nvPr/>
        </p:nvSpPr>
        <p:spPr bwMode="auto">
          <a:xfrm>
            <a:off x="1422723" y="2389823"/>
            <a:ext cx="635000" cy="636588"/>
          </a:xfrm>
          <a:prstGeom prst="ellipse"/>
          <a:solidFill>
            <a:srgbClr val="E78A4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7" name="Oval 17"/>
          <p:cNvSpPr>
            <a:spLocks noChangeArrowheads="1"/>
          </p:cNvSpPr>
          <p:nvPr/>
        </p:nvSpPr>
        <p:spPr bwMode="auto">
          <a:xfrm>
            <a:off x="644848" y="281368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8" name="Oval 18"/>
          <p:cNvSpPr>
            <a:spLocks noChangeArrowheads="1"/>
          </p:cNvSpPr>
          <p:nvPr/>
        </p:nvSpPr>
        <p:spPr bwMode="auto">
          <a:xfrm>
            <a:off x="1930723" y="240569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99" name="Oval 19"/>
          <p:cNvSpPr>
            <a:spLocks noChangeArrowheads="1"/>
          </p:cNvSpPr>
          <p:nvPr/>
        </p:nvSpPr>
        <p:spPr bwMode="auto">
          <a:xfrm>
            <a:off x="1175073" y="2240598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0" name="Oval 20"/>
          <p:cNvSpPr>
            <a:spLocks noChangeArrowheads="1"/>
          </p:cNvSpPr>
          <p:nvPr/>
        </p:nvSpPr>
        <p:spPr bwMode="auto">
          <a:xfrm>
            <a:off x="892498" y="2412048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1" name="Oval 21"/>
          <p:cNvSpPr>
            <a:spLocks noChangeArrowheads="1"/>
          </p:cNvSpPr>
          <p:nvPr/>
        </p:nvSpPr>
        <p:spPr bwMode="auto">
          <a:xfrm>
            <a:off x="89223" y="1843723"/>
            <a:ext cx="1009650" cy="1011238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2" name="Oval 22"/>
          <p:cNvSpPr>
            <a:spLocks noChangeArrowheads="1"/>
          </p:cNvSpPr>
          <p:nvPr/>
        </p:nvSpPr>
        <p:spPr bwMode="auto">
          <a:xfrm>
            <a:off x="-380677" y="1562735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3" name="Oval 25"/>
          <p:cNvSpPr>
            <a:spLocks noChangeArrowheads="1"/>
          </p:cNvSpPr>
          <p:nvPr/>
        </p:nvSpPr>
        <p:spPr bwMode="auto">
          <a:xfrm>
            <a:off x="305123" y="3566160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4" name="Oval 26"/>
          <p:cNvSpPr>
            <a:spLocks noChangeArrowheads="1"/>
          </p:cNvSpPr>
          <p:nvPr/>
        </p:nvSpPr>
        <p:spPr bwMode="auto">
          <a:xfrm>
            <a:off x="298773" y="3986848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5" name="Oval 27"/>
          <p:cNvSpPr>
            <a:spLocks noChangeArrowheads="1"/>
          </p:cNvSpPr>
          <p:nvPr/>
        </p:nvSpPr>
        <p:spPr bwMode="auto">
          <a:xfrm>
            <a:off x="273373" y="4263073"/>
            <a:ext cx="241300" cy="24130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6" name="Oval 28"/>
          <p:cNvSpPr>
            <a:spLocks noChangeArrowheads="1"/>
          </p:cNvSpPr>
          <p:nvPr/>
        </p:nvSpPr>
        <p:spPr bwMode="auto">
          <a:xfrm>
            <a:off x="44773" y="4672648"/>
            <a:ext cx="104775" cy="10636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7" name="Oval 29"/>
          <p:cNvSpPr>
            <a:spLocks noChangeArrowheads="1"/>
          </p:cNvSpPr>
          <p:nvPr/>
        </p:nvSpPr>
        <p:spPr bwMode="auto">
          <a:xfrm>
            <a:off x="-91419" y="5009198"/>
            <a:ext cx="231447" cy="231447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8" name="Oval 30"/>
          <p:cNvSpPr>
            <a:spLocks noChangeArrowheads="1"/>
          </p:cNvSpPr>
          <p:nvPr/>
        </p:nvSpPr>
        <p:spPr bwMode="auto">
          <a:xfrm>
            <a:off x="238448" y="4672648"/>
            <a:ext cx="263525" cy="261938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09" name="Oval 31"/>
          <p:cNvSpPr>
            <a:spLocks noChangeArrowheads="1"/>
          </p:cNvSpPr>
          <p:nvPr/>
        </p:nvSpPr>
        <p:spPr bwMode="auto">
          <a:xfrm>
            <a:off x="165423" y="4861560"/>
            <a:ext cx="149225" cy="149225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10" name="Oval 32"/>
          <p:cNvSpPr>
            <a:spLocks noChangeArrowheads="1"/>
          </p:cNvSpPr>
          <p:nvPr/>
        </p:nvSpPr>
        <p:spPr bwMode="auto">
          <a:xfrm>
            <a:off x="60648" y="4339273"/>
            <a:ext cx="333375" cy="333375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11" name="Oval 33"/>
          <p:cNvSpPr>
            <a:spLocks noChangeArrowheads="1"/>
          </p:cNvSpPr>
          <p:nvPr/>
        </p:nvSpPr>
        <p:spPr bwMode="auto">
          <a:xfrm>
            <a:off x="130498" y="1656398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12" name="Oval 34"/>
          <p:cNvSpPr>
            <a:spLocks noChangeArrowheads="1"/>
          </p:cNvSpPr>
          <p:nvPr/>
        </p:nvSpPr>
        <p:spPr bwMode="auto">
          <a:xfrm>
            <a:off x="406723" y="3547110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13" name="Oval 35"/>
          <p:cNvSpPr>
            <a:spLocks noChangeArrowheads="1"/>
          </p:cNvSpPr>
          <p:nvPr/>
        </p:nvSpPr>
        <p:spPr bwMode="auto">
          <a:xfrm>
            <a:off x="-79052" y="3413760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14" name="Oval 36"/>
          <p:cNvSpPr>
            <a:spLocks noChangeArrowheads="1"/>
          </p:cNvSpPr>
          <p:nvPr/>
        </p:nvSpPr>
        <p:spPr bwMode="auto">
          <a:xfrm>
            <a:off x="-345752" y="3732848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15" name="Oval 37"/>
          <p:cNvSpPr>
            <a:spLocks noChangeArrowheads="1"/>
          </p:cNvSpPr>
          <p:nvPr/>
        </p:nvSpPr>
        <p:spPr bwMode="auto">
          <a:xfrm>
            <a:off x="-761677" y="2364423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16" name="Rectangle 39"/>
          <p:cNvSpPr>
            <a:spLocks noChangeArrowheads="1"/>
          </p:cNvSpPr>
          <p:nvPr/>
        </p:nvSpPr>
        <p:spPr bwMode="auto">
          <a:xfrm>
            <a:off x="869293" y="1278572"/>
            <a:ext cx="1570409" cy="520701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en-US" baseline="0" b="1" cap="none" dirty="0" sz="3500" i="0" kumimoji="0" lang="ru-RU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aseline="0" b="1" cap="none" dirty="0" sz="3500" i="0" kumimoji="0" lang="ru-RU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aseline="0" b="1" cap="none" dirty="0" sz="3500" i="0" kumimoji="0" lang="ru-RU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aseline="0" b="1" cap="none" dirty="0" sz="3500" i="0" kumimoji="0" lang="ru-RU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aseline="0" b="1" cap="none" dirty="0" sz="3500" i="0" kumimoji="0" lang="ru-RU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ы</a:t>
            </a:r>
            <a:endParaRPr altLang="zh-CN" baseline="0" b="1" cap="none" dirty="0" sz="3500" i="0" kumimoji="0" lang="zh-CN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17" name="Oval 14"/>
          <p:cNvSpPr>
            <a:spLocks noChangeArrowheads="1"/>
          </p:cNvSpPr>
          <p:nvPr/>
        </p:nvSpPr>
        <p:spPr bwMode="auto">
          <a:xfrm>
            <a:off x="4455539" y="394198"/>
            <a:ext cx="520573" cy="520573"/>
          </a:xfrm>
          <a:prstGeom prst="ellipse"/>
          <a:solidFill>
            <a:srgbClr val="EA5514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18" name="Rectangle 39"/>
          <p:cNvSpPr>
            <a:spLocks noChangeArrowheads="1"/>
          </p:cNvSpPr>
          <p:nvPr/>
        </p:nvSpPr>
        <p:spPr bwMode="auto">
          <a:xfrm>
            <a:off x="4455537" y="469817"/>
            <a:ext cx="520574" cy="369332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dirty="0" sz="2400" lang="en-US" smtClean="0">
                <a:solidFill>
                  <a:srgbClr val="FCFBF7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altLang="zh-CN" dirty="0" sz="2400" lang="en-US" smtClean="0">
              <a:solidFill>
                <a:srgbClr val="FCFBF7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8719" name="Rectangle 39"/>
          <p:cNvSpPr>
            <a:spLocks noChangeArrowheads="1"/>
          </p:cNvSpPr>
          <p:nvPr/>
        </p:nvSpPr>
        <p:spPr bwMode="auto">
          <a:xfrm>
            <a:off x="5220072" y="394198"/>
            <a:ext cx="3606575" cy="533401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>
              <a:buFont typeface="Arial" panose="020B0604020202020204" pitchFamily="34" charset="0"/>
              <a:buNone/>
            </a:pP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ц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ь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ч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ения</a:t>
            </a:r>
            <a:endParaRPr altLang="en-US" b="1" dirty="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0" name="Oval 14"/>
          <p:cNvSpPr>
            <a:spLocks noChangeArrowheads="1"/>
          </p:cNvSpPr>
          <p:nvPr/>
        </p:nvSpPr>
        <p:spPr bwMode="auto">
          <a:xfrm>
            <a:off x="4455538" y="1135825"/>
            <a:ext cx="520573" cy="520573"/>
          </a:xfrm>
          <a:prstGeom prst="ellipse"/>
          <a:noFill/>
          <a:ln>
            <a:solidFill>
              <a:srgbClr val="EA5514"/>
            </a:solidFill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21" name="Rectangle 39"/>
          <p:cNvSpPr>
            <a:spLocks noChangeArrowheads="1"/>
          </p:cNvSpPr>
          <p:nvPr/>
        </p:nvSpPr>
        <p:spPr bwMode="auto">
          <a:xfrm>
            <a:off x="4503334" y="1210486"/>
            <a:ext cx="472778" cy="369332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dirty="0" sz="2400" lang="en-US" smtClean="0">
                <a:solidFill>
                  <a:srgbClr val="EA5514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altLang="zh-CN" dirty="0" sz="2400" lang="en-US" smtClean="0">
              <a:solidFill>
                <a:srgbClr val="EA5514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8722" name="Rectangle 39"/>
          <p:cNvSpPr>
            <a:spLocks noChangeArrowheads="1"/>
          </p:cNvSpPr>
          <p:nvPr/>
        </p:nvSpPr>
        <p:spPr bwMode="auto">
          <a:xfrm>
            <a:off x="5220072" y="1273015"/>
            <a:ext cx="3333185" cy="2667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>
              <a:buFont typeface="Arial" panose="020B0604020202020204" pitchFamily="34" charset="0"/>
              <a:buNone/>
            </a:pP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ния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ени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endParaRPr altLang="en-US" b="1" dirty="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3" name="Oval 14"/>
          <p:cNvSpPr>
            <a:spLocks noChangeArrowheads="1"/>
          </p:cNvSpPr>
          <p:nvPr/>
        </p:nvSpPr>
        <p:spPr bwMode="auto">
          <a:xfrm>
            <a:off x="4455539" y="1827975"/>
            <a:ext cx="520573" cy="520573"/>
          </a:xfrm>
          <a:prstGeom prst="ellipse"/>
          <a:solidFill>
            <a:srgbClr val="EA5514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24" name="Rectangle 39"/>
          <p:cNvSpPr>
            <a:spLocks noChangeArrowheads="1"/>
          </p:cNvSpPr>
          <p:nvPr/>
        </p:nvSpPr>
        <p:spPr bwMode="auto">
          <a:xfrm>
            <a:off x="3745457" y="3319125"/>
            <a:ext cx="520574" cy="369332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dirty="0" sz="2400" lang="en-US" smtClean="0">
                <a:solidFill>
                  <a:srgbClr val="FCFBF7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altLang="zh-CN" dirty="0" sz="2400" lang="en-US" smtClean="0">
              <a:solidFill>
                <a:srgbClr val="FCFBF7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8725" name="Rectangle 39"/>
          <p:cNvSpPr>
            <a:spLocks noChangeArrowheads="1"/>
          </p:cNvSpPr>
          <p:nvPr/>
        </p:nvSpPr>
        <p:spPr bwMode="auto">
          <a:xfrm>
            <a:off x="5220072" y="1935281"/>
            <a:ext cx="3306970" cy="2667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>
              <a:buFont typeface="Arial" panose="020B0604020202020204" pitchFamily="34" charset="0"/>
              <a:buNone/>
            </a:pP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ния</a:t>
            </a:r>
            <a:endParaRPr altLang="en-US" b="1" dirty="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6" name="Rectangle 39"/>
          <p:cNvSpPr>
            <a:spLocks noChangeArrowheads="1"/>
          </p:cNvSpPr>
          <p:nvPr/>
        </p:nvSpPr>
        <p:spPr bwMode="auto">
          <a:xfrm>
            <a:off x="4455537" y="2621597"/>
            <a:ext cx="520574" cy="369332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dirty="0" sz="2400" lang="en-US" smtClean="0">
                <a:solidFill>
                  <a:srgbClr val="EA5514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altLang="zh-CN" dirty="0" sz="2400" lang="en-US" smtClean="0">
              <a:solidFill>
                <a:srgbClr val="EA5514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8727" name="Rectangle 39"/>
          <p:cNvSpPr>
            <a:spLocks noChangeArrowheads="1"/>
          </p:cNvSpPr>
          <p:nvPr/>
        </p:nvSpPr>
        <p:spPr bwMode="auto">
          <a:xfrm>
            <a:off x="5220072" y="2680334"/>
            <a:ext cx="3553094" cy="2667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>
              <a:buFont typeface="Arial" panose="020B0604020202020204" pitchFamily="34" charset="0"/>
              <a:buNone/>
            </a:pP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жнения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ни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endParaRPr altLang="en-US" b="1" dirty="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8" name="Oval 14"/>
          <p:cNvSpPr>
            <a:spLocks noChangeArrowheads="1"/>
          </p:cNvSpPr>
          <p:nvPr/>
        </p:nvSpPr>
        <p:spPr bwMode="auto">
          <a:xfrm>
            <a:off x="4455539" y="3237090"/>
            <a:ext cx="520573" cy="520573"/>
          </a:xfrm>
          <a:prstGeom prst="ellipse"/>
          <a:solidFill>
            <a:srgbClr val="EA5514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29" name="Rectangle 39"/>
          <p:cNvSpPr>
            <a:spLocks noChangeArrowheads="1"/>
          </p:cNvSpPr>
          <p:nvPr/>
        </p:nvSpPr>
        <p:spPr bwMode="auto">
          <a:xfrm>
            <a:off x="4448720" y="3337374"/>
            <a:ext cx="520574" cy="369332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dirty="0" sz="2400" lang="en-US" smtClean="0">
                <a:solidFill>
                  <a:srgbClr val="FCFBF7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05</a:t>
            </a:r>
            <a:endParaRPr altLang="zh-CN" dirty="0" sz="2400" lang="en-US" smtClean="0">
              <a:solidFill>
                <a:srgbClr val="FCFBF7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8730" name="Rectangle 39"/>
          <p:cNvSpPr>
            <a:spLocks noChangeArrowheads="1"/>
          </p:cNvSpPr>
          <p:nvPr/>
        </p:nvSpPr>
        <p:spPr bwMode="auto">
          <a:xfrm>
            <a:off x="5220072" y="3413759"/>
            <a:ext cx="2520280" cy="2667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>
              <a:buFont typeface="Arial" panose="020B0604020202020204" pitchFamily="34" charset="0"/>
              <a:buNone/>
            </a:pP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б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щ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упражнения</a:t>
            </a:r>
            <a:endParaRPr altLang="en-US" b="1" dirty="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1" name="Rectangle 39"/>
          <p:cNvSpPr>
            <a:spLocks noChangeArrowheads="1"/>
          </p:cNvSpPr>
          <p:nvPr/>
        </p:nvSpPr>
        <p:spPr bwMode="auto">
          <a:xfrm>
            <a:off x="4455538" y="4090521"/>
            <a:ext cx="520574" cy="369332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dirty="0" sz="2400" lang="en-US" smtClean="0">
                <a:solidFill>
                  <a:srgbClr val="EA5514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</a:t>
            </a:r>
            <a:r>
              <a:rPr altLang="zh-CN" dirty="0" sz="2400" lang="en-US" smtClean="0">
                <a:solidFill>
                  <a:srgbClr val="EA5514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6</a:t>
            </a:r>
            <a:endParaRPr altLang="zh-CN" dirty="0" sz="2400" lang="en-US" smtClean="0">
              <a:solidFill>
                <a:srgbClr val="EA5514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8732" name="Oval 14"/>
          <p:cNvSpPr>
            <a:spLocks noChangeArrowheads="1"/>
          </p:cNvSpPr>
          <p:nvPr/>
        </p:nvSpPr>
        <p:spPr bwMode="auto">
          <a:xfrm>
            <a:off x="4455538" y="2513647"/>
            <a:ext cx="520573" cy="520573"/>
          </a:xfrm>
          <a:prstGeom prst="ellipse"/>
          <a:noFill/>
          <a:ln>
            <a:solidFill>
              <a:srgbClr val="EA5514"/>
            </a:solidFill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33" name="Oval 14"/>
          <p:cNvSpPr>
            <a:spLocks noChangeArrowheads="1"/>
          </p:cNvSpPr>
          <p:nvPr/>
        </p:nvSpPr>
        <p:spPr bwMode="auto">
          <a:xfrm flipV="1">
            <a:off x="4455539" y="4018597"/>
            <a:ext cx="542179" cy="542180"/>
          </a:xfrm>
          <a:prstGeom prst="ellipse"/>
          <a:noFill/>
          <a:ln>
            <a:solidFill>
              <a:srgbClr val="EA5514"/>
            </a:solidFill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34" name="Rectangle 39"/>
          <p:cNvSpPr>
            <a:spLocks noChangeArrowheads="1"/>
          </p:cNvSpPr>
          <p:nvPr/>
        </p:nvSpPr>
        <p:spPr bwMode="auto">
          <a:xfrm>
            <a:off x="4455537" y="1935282"/>
            <a:ext cx="520574" cy="369332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dirty="0" sz="2400" lang="en-US" smtClean="0">
                <a:solidFill>
                  <a:srgbClr val="FCFBF7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</a:t>
            </a:r>
            <a:r>
              <a:rPr altLang="zh-CN" dirty="0" sz="2400" lang="en-US" smtClean="0">
                <a:solidFill>
                  <a:srgbClr val="FCFBF7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altLang="zh-CN" dirty="0" sz="2400" lang="en-US" smtClean="0">
              <a:solidFill>
                <a:srgbClr val="FCFBF7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8735" name="Rectangle 39"/>
          <p:cNvSpPr>
            <a:spLocks noChangeArrowheads="1"/>
          </p:cNvSpPr>
          <p:nvPr/>
        </p:nvSpPr>
        <p:spPr bwMode="auto">
          <a:xfrm>
            <a:off x="5220072" y="4156337"/>
            <a:ext cx="3055991" cy="5334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>
              <a:buFont typeface="Arial" panose="020B0604020202020204" pitchFamily="34" charset="0"/>
              <a:buNone/>
            </a:pP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я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Паровозик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ш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lang="ru-RU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endParaRPr altLang="en-US" b="1" dirty="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"/>
                                        <p:tgtEl>
                                          <p:spTgt spid="104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"/>
                                        <p:tgtEl>
                                          <p:spTgt spid="10486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"/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"/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"/>
                                        <p:tgtEl>
                                          <p:spTgt spid="104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"/>
                                        <p:tgtEl>
                                          <p:spTgt spid="10486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"/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"/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"/>
                                        <p:tgtEl>
                                          <p:spTgt spid="104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5"/>
                                        <p:tgtEl>
                                          <p:spTgt spid="10486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"/>
                                        <p:tgtEl>
                                          <p:spTgt spid="104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"/>
                                        <p:tgtEl>
                                          <p:spTgt spid="104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0"/>
                                        <p:tgtEl>
                                          <p:spTgt spid="104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32"/>
                                        <p:tgtEl>
                                          <p:spTgt spid="10486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5"/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6"/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7"/>
                                        <p:tgtEl>
                                          <p:spTgt spid="104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39"/>
                                        <p:tgtEl>
                                          <p:spTgt spid="10486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2"/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3"/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4"/>
                                        <p:tgtEl>
                                          <p:spTgt spid="104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5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46"/>
                                        <p:tgtEl>
                                          <p:spTgt spid="10486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9"/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0"/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1"/>
                                        <p:tgtEl>
                                          <p:spTgt spid="104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2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53"/>
                                        <p:tgtEl>
                                          <p:spTgt spid="104870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6"/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7"/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8"/>
                                        <p:tgtEl>
                                          <p:spTgt spid="104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9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0"/>
                                        <p:tgtEl>
                                          <p:spTgt spid="10487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3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4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5"/>
                                        <p:tgtEl>
                                          <p:spTgt spid="104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67"/>
                                        <p:tgtEl>
                                          <p:spTgt spid="10486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0"/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1"/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2"/>
                                        <p:tgtEl>
                                          <p:spTgt spid="104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4"/>
                                        <p:tgtEl>
                                          <p:spTgt spid="10486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7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8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9"/>
                                        <p:tgtEl>
                                          <p:spTgt spid="104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1"/>
                                        <p:tgtEl>
                                          <p:spTgt spid="10486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4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5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6"/>
                                        <p:tgtEl>
                                          <p:spTgt spid="104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8"/>
                                        <p:tgtEl>
                                          <p:spTgt spid="10487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1"/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2"/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3"/>
                                        <p:tgtEl>
                                          <p:spTgt spid="104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95"/>
                                        <p:tgtEl>
                                          <p:spTgt spid="10486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8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9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0"/>
                                        <p:tgtEl>
                                          <p:spTgt spid="104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1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02"/>
                                        <p:tgtEl>
                                          <p:spTgt spid="10486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5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6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7"/>
                                        <p:tgtEl>
                                          <p:spTgt spid="104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8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09"/>
                                        <p:tgtEl>
                                          <p:spTgt spid="104870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0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2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3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4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5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6"/>
                                        <p:tgtEl>
                                          <p:spTgt spid="10487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9"/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0"/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1"/>
                                        <p:tgtEl>
                                          <p:spTgt spid="104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2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23"/>
                                        <p:tgtEl>
                                          <p:spTgt spid="104869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6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7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8"/>
                                        <p:tgtEl>
                                          <p:spTgt spid="104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9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30"/>
                                        <p:tgtEl>
                                          <p:spTgt spid="10487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3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4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5"/>
                                        <p:tgtEl>
                                          <p:spTgt spid="104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6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37"/>
                                        <p:tgtEl>
                                          <p:spTgt spid="10487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8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0"/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1"/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2"/>
                                        <p:tgtEl>
                                          <p:spTgt spid="104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3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44"/>
                                        <p:tgtEl>
                                          <p:spTgt spid="10487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7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8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9"/>
                                        <p:tgtEl>
                                          <p:spTgt spid="104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51"/>
                                        <p:tgtEl>
                                          <p:spTgt spid="10487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4"/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5"/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6"/>
                                        <p:tgtEl>
                                          <p:spTgt spid="104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58"/>
                                        <p:tgtEl>
                                          <p:spTgt spid="104870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9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1"/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2"/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3"/>
                                        <p:tgtEl>
                                          <p:spTgt spid="104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4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65"/>
                                        <p:tgtEl>
                                          <p:spTgt spid="104870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6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8"/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9"/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0"/>
                                        <p:tgtEl>
                                          <p:spTgt spid="104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1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72"/>
                                        <p:tgtEl>
                                          <p:spTgt spid="10487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3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5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6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7"/>
                                        <p:tgtEl>
                                          <p:spTgt spid="104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8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79"/>
                                        <p:tgtEl>
                                          <p:spTgt spid="10487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0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2"/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3"/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4"/>
                                        <p:tgtEl>
                                          <p:spTgt spid="104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5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86"/>
                                        <p:tgtEl>
                                          <p:spTgt spid="10487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7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9"/>
                                        <p:tgtEl>
                                          <p:spTgt spid="1048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0"/>
                                        <p:tgtEl>
                                          <p:spTgt spid="1048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1"/>
                                        <p:tgtEl>
                                          <p:spTgt spid="104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2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93"/>
                                        <p:tgtEl>
                                          <p:spTgt spid="104870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4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96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7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8"/>
                                        <p:tgtEl>
                                          <p:spTgt spid="104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9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00"/>
                                        <p:tgtEl>
                                          <p:spTgt spid="10487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01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2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3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4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5"/>
                                        <p:tgtEl>
                                          <p:spTgt spid="104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6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207"/>
                                        <p:tgtEl>
                                          <p:spTgt spid="10487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08" nodeType="withEffect" presetClass="entr" presetID="53" presetSubtype="16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 id="2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0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11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12"/>
                                        <p:tgtEl>
                                          <p:spTgt spid="104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13" nodeType="withEffect" presetClass="emph" presetID="6" presetSubtype="0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dur="150" fill="hold" id="214"/>
                                        <p:tgtEl>
                                          <p:spTgt spid="10487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15" nodeType="withEffect" presetClass="entr" presetID="53" presetSubtype="16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dur="1" fill="hold" id="2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7"/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18"/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19"/>
                                        <p:tgtEl>
                                          <p:spTgt spid="104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20" nodeType="withEffect" presetClass="emph" presetID="6" presetSubtype="0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dur="150" fill="hold" id="221"/>
                                        <p:tgtEl>
                                          <p:spTgt spid="10487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22" nodeType="withEffect" presetClass="entr" presetID="2" presetSubtype="2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dur="1" fill="hold" id="2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24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25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26" nodeType="withEffect" presetClass="entr" presetID="53" presetSubtype="16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28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9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0"/>
                                        <p:tgtEl>
                                          <p:spTgt spid="104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31" nodeType="withEffect" presetClass="emph" presetID="6" presetSubtype="0">
                                  <p:stCondLst>
                                    <p:cond delay="2900"/>
                                  </p:stCondLst>
                                  <p:childTnLst>
                                    <p:animScale>
                                      <p:cBhvr>
                                        <p:cTn dur="150" fill="hold" id="232"/>
                                        <p:tgtEl>
                                          <p:spTgt spid="10487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33" nodeType="withEffect" presetClass="entr" presetID="53" presetSubtype="16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dur="1" fill="hold" id="2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35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36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7"/>
                                        <p:tgtEl>
                                          <p:spTgt spid="104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38" nodeType="withEffect" presetClass="emph" presetID="6" presetSubtype="0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dur="150" fill="hold" id="239"/>
                                        <p:tgtEl>
                                          <p:spTgt spid="10487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40" nodeType="withEffect" presetClass="entr" presetID="2" presetSubtype="2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dur="1" fill="hold" id="2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42"/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43"/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44" nodeType="withEffect" presetClass="entr" presetID="53" presetSubtype="16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dur="1" fill="hold" id="2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46"/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47"/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48"/>
                                        <p:tgtEl>
                                          <p:spTgt spid="104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9" nodeType="withEffect" presetClass="emph" presetID="6" presetSubtype="0">
                                  <p:stCondLst>
                                    <p:cond delay="4200"/>
                                  </p:stCondLst>
                                  <p:childTnLst>
                                    <p:animScale>
                                      <p:cBhvr>
                                        <p:cTn dur="150" fill="hold" id="250"/>
                                        <p:tgtEl>
                                          <p:spTgt spid="10487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51" nodeType="withEffect" presetClass="entr" presetID="53" presetSubtype="16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dur="1" fill="hold" id="2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53"/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54"/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55"/>
                                        <p:tgtEl>
                                          <p:spTgt spid="104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56" nodeType="withEffect" presetClass="emph" presetID="6" presetSubtype="0">
                                  <p:stCondLst>
                                    <p:cond delay="4800"/>
                                  </p:stCondLst>
                                  <p:childTnLst>
                                    <p:animScale>
                                      <p:cBhvr>
                                        <p:cTn dur="150" fill="hold" id="257"/>
                                        <p:tgtEl>
                                          <p:spTgt spid="10487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58" nodeType="withEffect" presetClass="entr" presetID="2" presetSubtype="2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dur="1" fill="hold" id="2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60"/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1"/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69" nodeType="withEffect" presetClass="entr" presetID="53" presetSubtype="16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dur="1" fill="hold" id="2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71"/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72"/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73"/>
                                        <p:tgtEl>
                                          <p:spTgt spid="104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74" nodeType="withEffect" presetClass="emph" presetID="6" presetSubtype="0">
                                  <p:stCondLst>
                                    <p:cond delay="6100"/>
                                  </p:stCondLst>
                                  <p:childTnLst>
                                    <p:animScale>
                                      <p:cBhvr>
                                        <p:cTn dur="150" fill="hold" id="275"/>
                                        <p:tgtEl>
                                          <p:spTgt spid="10487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76" nodeType="withEffect" presetClass="entr" presetID="2" presetSubtype="2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dur="1" fill="hold" id="2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78"/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79"/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80" nodeType="withEffect" presetClass="entr" presetID="53" presetSubtype="16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dur="1" fill="hold" id="2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2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83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84"/>
                                        <p:tgtEl>
                                          <p:spTgt spid="104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85" nodeType="withEffect" presetClass="emph" presetID="6" presetSubtype="0">
                                  <p:stCondLst>
                                    <p:cond delay="6800"/>
                                  </p:stCondLst>
                                  <p:childTnLst>
                                    <p:animScale>
                                      <p:cBhvr>
                                        <p:cTn dur="150" fill="hold" id="286"/>
                                        <p:tgtEl>
                                          <p:spTgt spid="10487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87" nodeType="withEffect" presetClass="entr" presetID="53" presetSubtype="16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dur="1" fill="hold" id="2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9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0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91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92" nodeType="withEffect" presetClass="emph" presetID="6" presetSubtype="0">
                                  <p:stCondLst>
                                    <p:cond delay="7400"/>
                                  </p:stCondLst>
                                  <p:childTnLst>
                                    <p:animScale>
                                      <p:cBhvr>
                                        <p:cTn dur="150" fill="hold" id="293"/>
                                        <p:tgtEl>
                                          <p:spTgt spid="10487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94" nodeType="withEffect" presetClass="entr" presetID="2" presetSubtype="2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dur="1" fill="hold" id="2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96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7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8" grpId="0" animBg="1"/>
      <p:bldP spid="1048688" grpId="1" animBg="1"/>
      <p:bldP spid="1048689" grpId="0" animBg="1"/>
      <p:bldP spid="1048689" grpId="1" animBg="1"/>
      <p:bldP spid="1048690" grpId="0" animBg="1"/>
      <p:bldP spid="1048690" grpId="1" animBg="1"/>
      <p:bldP spid="1048691" grpId="0" animBg="1"/>
      <p:bldP spid="1048691" grpId="1" animBg="1"/>
      <p:bldP spid="1048692" grpId="0" animBg="1"/>
      <p:bldP spid="1048692" grpId="1" animBg="1"/>
      <p:bldP spid="1048693" grpId="0" bldLvl="0" animBg="1"/>
      <p:bldP spid="1048693" grpId="1" bldLvl="0" animBg="1"/>
      <p:bldP spid="1048694" grpId="0" animBg="1"/>
      <p:bldP spid="1048694" grpId="1" animBg="1"/>
      <p:bldP spid="1048695" grpId="0" animBg="1"/>
      <p:bldP spid="1048695" grpId="1" animBg="1"/>
      <p:bldP spid="1048696" grpId="0" animBg="1"/>
      <p:bldP spid="1048696" grpId="1" animBg="1"/>
      <p:bldP spid="1048697" grpId="0" animBg="1"/>
      <p:bldP spid="1048697" grpId="1" animBg="1"/>
      <p:bldP spid="1048698" grpId="0" animBg="1"/>
      <p:bldP spid="1048698" grpId="1" animBg="1"/>
      <p:bldP spid="1048699" grpId="0" animBg="1"/>
      <p:bldP spid="1048699" grpId="1" animBg="1"/>
      <p:bldP spid="1048700" grpId="0" animBg="1"/>
      <p:bldP spid="1048700" grpId="1" animBg="1"/>
      <p:bldP spid="1048701" grpId="0" animBg="1"/>
      <p:bldP spid="1048701" grpId="1" animBg="1"/>
      <p:bldP spid="1048702" grpId="0" animBg="1"/>
      <p:bldP spid="1048702" grpId="1" animBg="1"/>
      <p:bldP spid="1048703" grpId="0" animBg="1"/>
      <p:bldP spid="1048703" grpId="1" animBg="1"/>
      <p:bldP spid="1048704" grpId="0" animBg="1"/>
      <p:bldP spid="1048704" grpId="1" animBg="1"/>
      <p:bldP spid="1048705" grpId="0" animBg="1"/>
      <p:bldP spid="1048705" grpId="1" animBg="1"/>
      <p:bldP spid="1048706" grpId="0" animBg="1"/>
      <p:bldP spid="1048706" grpId="1" animBg="1"/>
      <p:bldP spid="1048707" grpId="0" animBg="1"/>
      <p:bldP spid="1048707" grpId="1" animBg="1"/>
      <p:bldP spid="1048708" grpId="0" animBg="1"/>
      <p:bldP spid="1048708" grpId="1" animBg="1"/>
      <p:bldP spid="1048709" grpId="0" animBg="1"/>
      <p:bldP spid="1048709" grpId="1" animBg="1"/>
      <p:bldP spid="1048710" grpId="0" animBg="1"/>
      <p:bldP spid="1048710" grpId="1" animBg="1"/>
      <p:bldP spid="1048711" grpId="0" animBg="1"/>
      <p:bldP spid="1048711" grpId="1" animBg="1"/>
      <p:bldP spid="1048712" grpId="0" animBg="1"/>
      <p:bldP spid="1048712" grpId="1" animBg="1"/>
      <p:bldP spid="1048713" grpId="0" animBg="1"/>
      <p:bldP spid="1048713" grpId="1" animBg="1"/>
      <p:bldP spid="1048714" grpId="0" animBg="1"/>
      <p:bldP spid="1048714" grpId="1" animBg="1"/>
      <p:bldP spid="1048715" grpId="0" animBg="1"/>
      <p:bldP spid="1048715" grpId="1" animBg="1"/>
      <p:bldP spid="1048716" grpId="0"/>
      <p:bldP spid="1048716" grpId="1"/>
      <p:bldP spid="1048717" grpId="0" animBg="1"/>
      <p:bldP spid="1048717" grpId="1" animBg="1"/>
      <p:bldP spid="1048718" grpId="0"/>
      <p:bldP spid="1048718" grpId="1"/>
      <p:bldP spid="1048719" grpId="0"/>
      <p:bldP spid="1048720" grpId="0" animBg="1"/>
      <p:bldP spid="1048720" grpId="1" animBg="1"/>
      <p:bldP spid="1048721" grpId="0"/>
      <p:bldP spid="1048721" grpId="1"/>
      <p:bldP spid="1048722" grpId="0"/>
      <p:bldP spid="1048723" grpId="0" animBg="1"/>
      <p:bldP spid="1048723" grpId="1" animBg="1"/>
      <p:bldP spid="1048724" grpId="0"/>
      <p:bldP spid="1048724" grpId="1"/>
      <p:bldP spid="1048725" grpId="0"/>
      <p:bldP spid="1048726" grpId="0"/>
      <p:bldP spid="1048726" grpId="1"/>
      <p:bldP spid="1048727" grpId="0"/>
      <p:bldP spid="1048728" grpId="0" animBg="1"/>
      <p:bldP spid="1048728" grpId="1" animBg="1"/>
      <p:bldP spid="1048729" grpId="0"/>
      <p:bldP spid="1048729" grpId="1"/>
      <p:bldP spid="10487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7" name=""/>
          <p:cNvSpPr txBox="1"/>
          <p:nvPr/>
        </p:nvSpPr>
        <p:spPr>
          <a:xfrm>
            <a:off x="4571999" y="467677"/>
            <a:ext cx="4572000" cy="4206240"/>
          </a:xfrm>
          <a:prstGeom prst="rect"/>
        </p:spPr>
        <p:txBody>
          <a:bodyPr rtlCol="0" wrap="square">
            <a:spAutoFit/>
          </a:bodyPr>
          <a:p>
            <a:r>
              <a:rPr b="1" sz="2900" lang="ru-RU">
                <a:solidFill>
                  <a:srgbClr val="000000"/>
                </a:solidFill>
              </a:rPr>
              <a:t>Подземный переход
</a:t>
            </a:r>
            <a:r>
              <a:rPr sz="2500" lang="ru-RU">
                <a:solidFill>
                  <a:srgbClr val="000000"/>
                </a:solidFill>
              </a:rPr>
              <a:t>Рассказала мама Роде
О подземном переходе,
По которому народ
Под дорогою идет.
Родион с подружкой Татой
Носят с той поры лопаты –
Чтоб под трассой на пути
Ход прорыть и перейти.
Было б проще им, однако,
Переход найти по знаку.</a:t>
            </a:r>
            <a:endParaRPr sz="2500" lang="ru-RU">
              <a:solidFill>
                <a:srgbClr val="000000"/>
              </a:solidFill>
            </a:endParaRPr>
          </a:p>
        </p:txBody>
      </p:sp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90601" y="360413"/>
            <a:ext cx="4079542" cy="4420766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8" name=""/>
          <p:cNvSpPr txBox="1"/>
          <p:nvPr/>
        </p:nvSpPr>
        <p:spPr>
          <a:xfrm>
            <a:off x="194461" y="778826"/>
            <a:ext cx="4572000" cy="3583940"/>
          </a:xfrm>
          <a:prstGeom prst="rect"/>
        </p:spPr>
        <p:txBody>
          <a:bodyPr rtlCol="0" wrap="square">
            <a:spAutoFit/>
          </a:bodyPr>
          <a:p>
            <a:r>
              <a:rPr b="1" sz="3000" lang="ru-RU">
                <a:solidFill>
                  <a:srgbClr val="000000"/>
                </a:solidFill>
              </a:rPr>
              <a:t>С мамой через дорогу
</a:t>
            </a:r>
            <a:r>
              <a:rPr sz="2600" lang="ru-RU">
                <a:solidFill>
                  <a:srgbClr val="000000"/>
                </a:solidFill>
              </a:rPr>
              <a:t>Способ безопасный самый:
Перейти дорогу с мамой.
Уж она не подведет,
Нас за ручку доведет.
Но гораздо будет лучше,
Если нас она научит,
Как без бед и по уму
Сделать это самому.</a:t>
            </a:r>
            <a:endParaRPr sz="2600" lang="ru-RU">
              <a:solidFill>
                <a:srgbClr val="000000"/>
              </a:solidFill>
            </a:endParaRPr>
          </a:p>
        </p:txBody>
      </p:sp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935862" y="0"/>
            <a:ext cx="3887415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"/>
          <p:cNvSpPr txBox="1"/>
          <p:nvPr/>
        </p:nvSpPr>
        <p:spPr>
          <a:xfrm>
            <a:off x="4945368" y="232727"/>
            <a:ext cx="4572000" cy="4676140"/>
          </a:xfrm>
          <a:prstGeom prst="rect"/>
        </p:spPr>
        <p:txBody>
          <a:bodyPr rtlCol="0" wrap="square">
            <a:spAutoFit/>
          </a:bodyPr>
          <a:p>
            <a:r>
              <a:rPr b="1" sz="2200" lang="ru-RU">
                <a:solidFill>
                  <a:srgbClr val="000000"/>
                </a:solidFill>
              </a:rPr>
              <a:t>Не беги через дорогу!
</a:t>
            </a:r>
            <a:r>
              <a:rPr sz="1800" lang="ru-RU">
                <a:solidFill>
                  <a:srgbClr val="000000"/>
                </a:solidFill>
              </a:rPr>
              <a:t>Перейти через дорогу
Поводов найдется много:
То с мороженым киоск,
То котенок, то барбос.
Но и ради осьминога
Не беги через дорогу.
Вася бегать так любил,
И его автобус сбил.
Он теперь живет в больнице,
Даже выходить боится.
У него несчастный вид –
Бедный Вася – инвалид.
Не видать ему футбола,
Не ходить с друзьями в школу.
Вряд ли стоила того
Опрометчивость его.</a:t>
            </a:r>
            <a:endParaRPr sz="1800" lang="ru-RU">
              <a:solidFill>
                <a:srgbClr val="000000"/>
              </a:solidFill>
            </a:endParaRPr>
          </a:p>
        </p:txBody>
      </p:sp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51470" y="0"/>
            <a:ext cx="3920529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"/>
          <p:cNvSpPr txBox="1"/>
          <p:nvPr/>
        </p:nvSpPr>
        <p:spPr>
          <a:xfrm>
            <a:off x="187398" y="241459"/>
            <a:ext cx="7660118" cy="3177540"/>
          </a:xfrm>
          <a:prstGeom prst="rect"/>
        </p:spPr>
        <p:txBody>
          <a:bodyPr rtlCol="0" wrap="square">
            <a:spAutoFit/>
          </a:bodyPr>
          <a:p>
            <a:r>
              <a:rPr b="1" sz="2300" lang="ru-RU">
                <a:solidFill>
                  <a:srgbClr val="000000"/>
                </a:solidFill>
              </a:rPr>
              <a:t>Посмотри налево, посмотри направо!
</a:t>
            </a:r>
            <a:r>
              <a:rPr sz="2300" lang="ru-RU">
                <a:solidFill>
                  <a:srgbClr val="000000"/>
                </a:solidFill>
              </a:rPr>
              <a:t>У шоссе брат учит Славу:
«Взгляд налево, взгляд направо!
Если нет машин вблизи,
То иди, не тормози!
Если же машина близко,
Стой, как во поле редиска!»
Слава сразу загрустил:
«Долго тут еще расти?»</a:t>
            </a:r>
            <a:endParaRPr sz="2300" lang="ru-RU">
              <a:solidFill>
                <a:srgbClr val="000000"/>
              </a:solidFill>
            </a:endParaRPr>
          </a:p>
        </p:txBody>
      </p:sp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069212" y="930060"/>
            <a:ext cx="3804648" cy="4008836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"/>
          <p:cNvSpPr txBox="1"/>
          <p:nvPr/>
        </p:nvSpPr>
        <p:spPr>
          <a:xfrm>
            <a:off x="4572000" y="499426"/>
            <a:ext cx="6577306" cy="4142741"/>
          </a:xfrm>
          <a:prstGeom prst="rect"/>
        </p:spPr>
        <p:txBody>
          <a:bodyPr rtlCol="0" wrap="square">
            <a:spAutoFit/>
          </a:bodyPr>
          <a:p>
            <a:r>
              <a:rPr b="1" sz="2500" lang="ru-RU">
                <a:solidFill>
                  <a:srgbClr val="000000"/>
                </a:solidFill>
              </a:rPr>
              <a:t>На дороге не играй
</a:t>
            </a:r>
            <a:r>
              <a:rPr sz="2500" lang="ru-RU">
                <a:solidFill>
                  <a:srgbClr val="000000"/>
                </a:solidFill>
              </a:rPr>
              <a:t>Ян, Тимур, Олег и Валя
Близ шоссе в футбол играли.
Вале пас, Олегу пас,
Ян Тимуру пас, и раз! –
Промахнулся Ян немного –
Мяч упрыгал на дорогу.
Будет там теперь лежать,
Ведь нельзя за ним бежать.
Их водители ругают:
«На дороге не играют!»</a:t>
            </a:r>
            <a:endParaRPr sz="2500" lang="ru-RU">
              <a:solidFill>
                <a:srgbClr val="000000"/>
              </a:solidFill>
            </a:endParaRPr>
          </a:p>
        </p:txBody>
      </p:sp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77487" y="0"/>
            <a:ext cx="4102812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"/>
          <p:cNvSpPr txBox="1"/>
          <p:nvPr/>
        </p:nvSpPr>
        <p:spPr>
          <a:xfrm>
            <a:off x="239837" y="263709"/>
            <a:ext cx="8664325" cy="3406140"/>
          </a:xfrm>
          <a:prstGeom prst="rect"/>
        </p:spPr>
        <p:txBody>
          <a:bodyPr rtlCol="0" wrap="square">
            <a:spAutoFit/>
          </a:bodyPr>
          <a:p>
            <a:r>
              <a:rPr b="1" sz="2500" lang="ru-RU">
                <a:solidFill>
                  <a:srgbClr val="000000"/>
                </a:solidFill>
              </a:rPr>
              <a:t>Обходи автобус сзади, а трамвай спереди
</a:t>
            </a:r>
            <a:r>
              <a:rPr sz="2500" lang="ru-RU">
                <a:solidFill>
                  <a:srgbClr val="000000"/>
                </a:solidFill>
              </a:rPr>
              <a:t>Говорит Сережа Наде:
«Обойди автобус сзади!
И при этом на трамвай
Тапочкой не наступай!
Мы ж с тобой учили вроде –
Спереди трамвай обходят!
А теперь…» Он сам не знал,
Как обходят самосвал...</a:t>
            </a:r>
            <a:endParaRPr sz="2500" lang="ru-RU">
              <a:solidFill>
                <a:srgbClr val="000000"/>
              </a:solidFill>
            </a:endParaRPr>
          </a:p>
        </p:txBody>
      </p:sp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746543" y="796171"/>
            <a:ext cx="4016176" cy="4152708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Oval 9"/>
          <p:cNvSpPr>
            <a:spLocks noChangeArrowheads="1"/>
          </p:cNvSpPr>
          <p:nvPr/>
        </p:nvSpPr>
        <p:spPr bwMode="auto">
          <a:xfrm>
            <a:off x="-272854" y="-294730"/>
            <a:ext cx="1993218" cy="2000656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54" name="Oval 13"/>
          <p:cNvSpPr>
            <a:spLocks noChangeArrowheads="1"/>
          </p:cNvSpPr>
          <p:nvPr/>
        </p:nvSpPr>
        <p:spPr bwMode="auto">
          <a:xfrm>
            <a:off x="5224751" y="157275"/>
            <a:ext cx="1753115" cy="1757780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55" name="Oval 21"/>
          <p:cNvSpPr>
            <a:spLocks noChangeArrowheads="1"/>
          </p:cNvSpPr>
          <p:nvPr/>
        </p:nvSpPr>
        <p:spPr bwMode="auto">
          <a:xfrm>
            <a:off x="6298675" y="3959698"/>
            <a:ext cx="1535253" cy="1537668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56" name="Oval 17"/>
          <p:cNvSpPr>
            <a:spLocks noChangeArrowheads="1"/>
          </p:cNvSpPr>
          <p:nvPr/>
        </p:nvSpPr>
        <p:spPr bwMode="auto">
          <a:xfrm>
            <a:off x="743778" y="537323"/>
            <a:ext cx="1732868" cy="1735576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57" name="Oval 7"/>
          <p:cNvSpPr>
            <a:spLocks noChangeArrowheads="1"/>
          </p:cNvSpPr>
          <p:nvPr/>
        </p:nvSpPr>
        <p:spPr bwMode="auto">
          <a:xfrm>
            <a:off x="6298675" y="-900880"/>
            <a:ext cx="3625859" cy="3631940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58" name=""/>
          <p:cNvSpPr txBox="1"/>
          <p:nvPr/>
        </p:nvSpPr>
        <p:spPr>
          <a:xfrm>
            <a:off x="344857" y="2106219"/>
            <a:ext cx="8454286" cy="6248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с</a:t>
            </a:r>
            <a:r>
              <a:rPr altLang="en-US" b="1" sz="3600" lang="ru-RU">
                <a:solidFill>
                  <a:srgbClr val="000000"/>
                </a:solidFill>
              </a:rPr>
              <a:t>н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в</a:t>
            </a:r>
            <a:r>
              <a:rPr altLang="en-US" b="1" sz="3600" lang="ru-RU">
                <a:solidFill>
                  <a:srgbClr val="000000"/>
                </a:solidFill>
              </a:rPr>
              <a:t>н</a:t>
            </a:r>
            <a:r>
              <a:rPr altLang="en-US" b="1" sz="3600" lang="ru-RU">
                <a:solidFill>
                  <a:srgbClr val="000000"/>
                </a:solidFill>
              </a:rPr>
              <a:t>ы</a:t>
            </a:r>
            <a:r>
              <a:rPr altLang="en-US" b="1" sz="3600" lang="ru-RU">
                <a:solidFill>
                  <a:srgbClr val="000000"/>
                </a:solidFill>
              </a:rPr>
              <a:t>е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д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р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ж</a:t>
            </a:r>
            <a:r>
              <a:rPr altLang="en-US" b="1" sz="3600" lang="ru-RU">
                <a:solidFill>
                  <a:srgbClr val="000000"/>
                </a:solidFill>
              </a:rPr>
              <a:t>н</a:t>
            </a:r>
            <a:r>
              <a:rPr altLang="en-US" b="1" sz="3600" lang="ru-RU">
                <a:solidFill>
                  <a:srgbClr val="000000"/>
                </a:solidFill>
              </a:rPr>
              <a:t>ы</a:t>
            </a:r>
            <a:r>
              <a:rPr altLang="en-US" b="1" sz="3600" lang="ru-RU">
                <a:solidFill>
                  <a:srgbClr val="000000"/>
                </a:solidFill>
              </a:rPr>
              <a:t>е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з</a:t>
            </a:r>
            <a:r>
              <a:rPr altLang="en-US" b="1" sz="3600" lang="ru-RU">
                <a:solidFill>
                  <a:srgbClr val="000000"/>
                </a:solidFill>
              </a:rPr>
              <a:t>н</a:t>
            </a:r>
            <a:r>
              <a:rPr altLang="en-US" b="1" sz="3600" lang="ru-RU">
                <a:solidFill>
                  <a:srgbClr val="000000"/>
                </a:solidFill>
              </a:rPr>
              <a:t>а</a:t>
            </a:r>
            <a:r>
              <a:rPr altLang="en-US" b="1" sz="3600" lang="ru-RU">
                <a:solidFill>
                  <a:srgbClr val="000000"/>
                </a:solidFill>
              </a:rPr>
              <a:t>к</a:t>
            </a:r>
            <a:r>
              <a:rPr altLang="en-US" b="1" sz="3600" lang="ru-RU">
                <a:solidFill>
                  <a:srgbClr val="000000"/>
                </a:solidFill>
              </a:rPr>
              <a:t>и</a:t>
            </a:r>
            <a:endParaRPr b="1" sz="36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0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22913" y="958238"/>
            <a:ext cx="3665672" cy="3949630"/>
          </a:xfrm>
          <a:prstGeom prst="rect"/>
        </p:spPr>
      </p:pic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039296" y="300300"/>
            <a:ext cx="3728854" cy="4097027"/>
          </a:xfrm>
          <a:prstGeom prst="rect"/>
        </p:spPr>
      </p:pic>
      <p:sp>
        <p:nvSpPr>
          <p:cNvPr id="1048859" name=""/>
          <p:cNvSpPr txBox="1"/>
          <p:nvPr/>
        </p:nvSpPr>
        <p:spPr>
          <a:xfrm>
            <a:off x="255748" y="30030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ш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х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х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endParaRPr b="1" sz="2800" lang="ru-RU">
              <a:solidFill>
                <a:srgbClr val="000000"/>
              </a:solidFill>
            </a:endParaRPr>
          </a:p>
        </p:txBody>
      </p:sp>
      <p:sp>
        <p:nvSpPr>
          <p:cNvPr id="1048860" name=""/>
          <p:cNvSpPr txBox="1"/>
          <p:nvPr/>
        </p:nvSpPr>
        <p:spPr>
          <a:xfrm>
            <a:off x="5039296" y="4397326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з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х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l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516714" y="41370"/>
            <a:ext cx="3226350" cy="4178545"/>
          </a:xfrm>
          <a:prstGeom prst="rect"/>
        </p:spPr>
      </p:pic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700710" y="970896"/>
            <a:ext cx="3146339" cy="4047711"/>
          </a:xfrm>
          <a:prstGeom prst="rect"/>
        </p:spPr>
      </p:pic>
      <p:sp>
        <p:nvSpPr>
          <p:cNvPr id="1048861" name=""/>
          <p:cNvSpPr txBox="1"/>
          <p:nvPr/>
        </p:nvSpPr>
        <p:spPr>
          <a:xfrm>
            <a:off x="255748" y="300300"/>
            <a:ext cx="4516640" cy="5105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я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endParaRPr b="1" sz="2800" lang="ru-RU">
              <a:solidFill>
                <a:srgbClr val="000000"/>
              </a:solidFill>
            </a:endParaRPr>
          </a:p>
        </p:txBody>
      </p:sp>
      <p:sp>
        <p:nvSpPr>
          <p:cNvPr id="1048862" name=""/>
          <p:cNvSpPr txBox="1"/>
          <p:nvPr/>
        </p:nvSpPr>
        <p:spPr>
          <a:xfrm>
            <a:off x="5039296" y="4397326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б</a:t>
            </a:r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я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937824" y="199224"/>
            <a:ext cx="3807869" cy="3937320"/>
          </a:xfrm>
          <a:prstGeom prst="rect"/>
        </p:spPr>
      </p:pic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66876" y="971225"/>
            <a:ext cx="3750929" cy="3947826"/>
          </a:xfrm>
          <a:prstGeom prst="rect"/>
        </p:spPr>
      </p:pic>
      <p:sp>
        <p:nvSpPr>
          <p:cNvPr id="1048863" name=""/>
          <p:cNvSpPr txBox="1"/>
          <p:nvPr/>
        </p:nvSpPr>
        <p:spPr>
          <a:xfrm>
            <a:off x="5453051" y="4408511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endParaRPr b="1" sz="2800" lang="ru-RU">
              <a:solidFill>
                <a:srgbClr val="000000"/>
              </a:solidFill>
            </a:endParaRPr>
          </a:p>
        </p:txBody>
      </p:sp>
      <p:sp>
        <p:nvSpPr>
          <p:cNvPr id="1048864" name=""/>
          <p:cNvSpPr txBox="1"/>
          <p:nvPr/>
        </p:nvSpPr>
        <p:spPr>
          <a:xfrm>
            <a:off x="566876" y="329954"/>
            <a:ext cx="4516640" cy="5105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Oval 7"/>
          <p:cNvSpPr>
            <a:spLocks noChangeArrowheads="1"/>
          </p:cNvSpPr>
          <p:nvPr/>
        </p:nvSpPr>
        <p:spPr bwMode="auto">
          <a:xfrm>
            <a:off x="1563092" y="-1133311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37" name="Oval 8"/>
          <p:cNvSpPr>
            <a:spLocks noChangeArrowheads="1"/>
          </p:cNvSpPr>
          <p:nvPr/>
        </p:nvSpPr>
        <p:spPr bwMode="auto">
          <a:xfrm>
            <a:off x="3559298" y="46190"/>
            <a:ext cx="292124" cy="292124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38" name="Oval 9"/>
          <p:cNvSpPr>
            <a:spLocks noChangeArrowheads="1"/>
          </p:cNvSpPr>
          <p:nvPr/>
        </p:nvSpPr>
        <p:spPr bwMode="auto">
          <a:xfrm>
            <a:off x="1057125" y="274534"/>
            <a:ext cx="1276350" cy="1281113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39" name="Oval 10"/>
          <p:cNvSpPr>
            <a:spLocks noChangeArrowheads="1"/>
          </p:cNvSpPr>
          <p:nvPr/>
        </p:nvSpPr>
        <p:spPr bwMode="auto">
          <a:xfrm>
            <a:off x="2762383" y="192252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0" name="Oval 11"/>
          <p:cNvSpPr>
            <a:spLocks noChangeArrowheads="1"/>
          </p:cNvSpPr>
          <p:nvPr/>
        </p:nvSpPr>
        <p:spPr bwMode="auto">
          <a:xfrm>
            <a:off x="3940975" y="-185573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1" name="Oval 13"/>
          <p:cNvSpPr>
            <a:spLocks noChangeArrowheads="1"/>
          </p:cNvSpPr>
          <p:nvPr/>
        </p:nvSpPr>
        <p:spPr bwMode="auto">
          <a:xfrm>
            <a:off x="3602893" y="252742"/>
            <a:ext cx="1206032" cy="1209241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2" name="Oval 17"/>
          <p:cNvSpPr>
            <a:spLocks noChangeArrowheads="1"/>
          </p:cNvSpPr>
          <p:nvPr/>
        </p:nvSpPr>
        <p:spPr bwMode="auto">
          <a:xfrm>
            <a:off x="1952760" y="191505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3" name="Oval 18"/>
          <p:cNvSpPr>
            <a:spLocks noChangeArrowheads="1"/>
          </p:cNvSpPr>
          <p:nvPr/>
        </p:nvSpPr>
        <p:spPr bwMode="auto">
          <a:xfrm>
            <a:off x="4541477" y="31157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4" name="Oval 19"/>
          <p:cNvSpPr>
            <a:spLocks noChangeArrowheads="1"/>
          </p:cNvSpPr>
          <p:nvPr/>
        </p:nvSpPr>
        <p:spPr bwMode="auto">
          <a:xfrm>
            <a:off x="4118809" y="1559890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5" name="Oval 20"/>
          <p:cNvSpPr>
            <a:spLocks noChangeArrowheads="1"/>
          </p:cNvSpPr>
          <p:nvPr/>
        </p:nvSpPr>
        <p:spPr bwMode="auto">
          <a:xfrm>
            <a:off x="3637095" y="1526927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6" name="Oval 21"/>
          <p:cNvSpPr>
            <a:spLocks noChangeArrowheads="1"/>
          </p:cNvSpPr>
          <p:nvPr/>
        </p:nvSpPr>
        <p:spPr bwMode="auto">
          <a:xfrm>
            <a:off x="2875568" y="1320965"/>
            <a:ext cx="950440" cy="951935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7" name="Oval 22"/>
          <p:cNvSpPr>
            <a:spLocks noChangeArrowheads="1"/>
          </p:cNvSpPr>
          <p:nvPr/>
        </p:nvSpPr>
        <p:spPr bwMode="auto">
          <a:xfrm>
            <a:off x="2122251" y="998434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8" name="Oval 23"/>
          <p:cNvSpPr>
            <a:spLocks noChangeArrowheads="1"/>
          </p:cNvSpPr>
          <p:nvPr/>
        </p:nvSpPr>
        <p:spPr bwMode="auto">
          <a:xfrm>
            <a:off x="1867033" y="1597190"/>
            <a:ext cx="514350" cy="514350"/>
          </a:xfrm>
          <a:prstGeom prst="ellipse"/>
          <a:solidFill>
            <a:srgbClr val="8CDB2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49" name="Oval 24"/>
          <p:cNvSpPr>
            <a:spLocks noChangeArrowheads="1"/>
          </p:cNvSpPr>
          <p:nvPr/>
        </p:nvSpPr>
        <p:spPr bwMode="auto">
          <a:xfrm>
            <a:off x="1660658" y="1717840"/>
            <a:ext cx="139700" cy="139700"/>
          </a:xfrm>
          <a:prstGeom prst="ellipse"/>
          <a:solidFill>
            <a:srgbClr val="E9B915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0" name="Oval 25"/>
          <p:cNvSpPr>
            <a:spLocks noChangeArrowheads="1"/>
          </p:cNvSpPr>
          <p:nvPr/>
        </p:nvSpPr>
        <p:spPr bwMode="auto">
          <a:xfrm>
            <a:off x="3032258" y="3043402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1" name="Oval 26"/>
          <p:cNvSpPr>
            <a:spLocks noChangeArrowheads="1"/>
          </p:cNvSpPr>
          <p:nvPr/>
        </p:nvSpPr>
        <p:spPr bwMode="auto">
          <a:xfrm>
            <a:off x="2968760" y="3464090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2" name="Oval 27"/>
          <p:cNvSpPr>
            <a:spLocks noChangeArrowheads="1"/>
          </p:cNvSpPr>
          <p:nvPr/>
        </p:nvSpPr>
        <p:spPr bwMode="auto">
          <a:xfrm>
            <a:off x="3017652" y="3659738"/>
            <a:ext cx="437740" cy="43774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3" name="Oval 28"/>
          <p:cNvSpPr>
            <a:spLocks noChangeArrowheads="1"/>
          </p:cNvSpPr>
          <p:nvPr/>
        </p:nvSpPr>
        <p:spPr bwMode="auto">
          <a:xfrm>
            <a:off x="2745717" y="4120844"/>
            <a:ext cx="317185" cy="32199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4" name="Oval 29"/>
          <p:cNvSpPr>
            <a:spLocks noChangeArrowheads="1"/>
          </p:cNvSpPr>
          <p:nvPr/>
        </p:nvSpPr>
        <p:spPr bwMode="auto">
          <a:xfrm>
            <a:off x="2928201" y="4905540"/>
            <a:ext cx="264948" cy="264948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5" name="Oval 30"/>
          <p:cNvSpPr>
            <a:spLocks noChangeArrowheads="1"/>
          </p:cNvSpPr>
          <p:nvPr/>
        </p:nvSpPr>
        <p:spPr bwMode="auto">
          <a:xfrm>
            <a:off x="2745717" y="4510944"/>
            <a:ext cx="478058" cy="475179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6" name="Oval 31"/>
          <p:cNvSpPr>
            <a:spLocks noChangeArrowheads="1"/>
          </p:cNvSpPr>
          <p:nvPr/>
        </p:nvSpPr>
        <p:spPr bwMode="auto">
          <a:xfrm>
            <a:off x="2624270" y="4585957"/>
            <a:ext cx="213232" cy="213232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7" name="Oval 32"/>
          <p:cNvSpPr>
            <a:spLocks noChangeArrowheads="1"/>
          </p:cNvSpPr>
          <p:nvPr/>
        </p:nvSpPr>
        <p:spPr bwMode="auto">
          <a:xfrm>
            <a:off x="2321883" y="3795092"/>
            <a:ext cx="604773" cy="604773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8" name="Oval 33"/>
          <p:cNvSpPr>
            <a:spLocks noChangeArrowheads="1"/>
          </p:cNvSpPr>
          <p:nvPr/>
        </p:nvSpPr>
        <p:spPr bwMode="auto">
          <a:xfrm>
            <a:off x="2800483" y="1133640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59" name="Oval 34"/>
          <p:cNvSpPr>
            <a:spLocks noChangeArrowheads="1"/>
          </p:cNvSpPr>
          <p:nvPr/>
        </p:nvSpPr>
        <p:spPr bwMode="auto">
          <a:xfrm>
            <a:off x="3226138" y="2959906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60" name="Oval 35"/>
          <p:cNvSpPr>
            <a:spLocks noChangeArrowheads="1"/>
          </p:cNvSpPr>
          <p:nvPr/>
        </p:nvSpPr>
        <p:spPr bwMode="auto">
          <a:xfrm>
            <a:off x="2530610" y="2770352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61" name="Oval 36"/>
          <p:cNvSpPr>
            <a:spLocks noChangeArrowheads="1"/>
          </p:cNvSpPr>
          <p:nvPr/>
        </p:nvSpPr>
        <p:spPr bwMode="auto">
          <a:xfrm>
            <a:off x="2374027" y="3076740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62" name="Oval 37"/>
          <p:cNvSpPr>
            <a:spLocks noChangeArrowheads="1"/>
          </p:cNvSpPr>
          <p:nvPr/>
        </p:nvSpPr>
        <p:spPr bwMode="auto">
          <a:xfrm>
            <a:off x="3083060" y="2016455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63" name="Rectangle 39"/>
          <p:cNvSpPr>
            <a:spLocks noChangeArrowheads="1"/>
          </p:cNvSpPr>
          <p:nvPr/>
        </p:nvSpPr>
        <p:spPr bwMode="auto">
          <a:xfrm>
            <a:off x="3252923" y="2212664"/>
            <a:ext cx="727075" cy="738664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01</a:t>
            </a:r>
            <a:endParaRPr altLang="zh-CN" baseline="0" b="0" cap="none" dirty="0" sz="1000" i="0" kumimoji="0" lang="zh-CN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764" name="Rectangle 39"/>
          <p:cNvSpPr>
            <a:spLocks noChangeArrowheads="1"/>
          </p:cNvSpPr>
          <p:nvPr/>
        </p:nvSpPr>
        <p:spPr bwMode="auto">
          <a:xfrm>
            <a:off x="4541476" y="1976449"/>
            <a:ext cx="2778059" cy="12954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рт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ц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иальн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значения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"/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"/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"/>
                                        <p:tgtEl>
                                          <p:spTgt spid="104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"/>
                                        <p:tgtEl>
                                          <p:spTgt spid="10487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"/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"/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"/>
                                        <p:tgtEl>
                                          <p:spTgt spid="104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"/>
                                        <p:tgtEl>
                                          <p:spTgt spid="10487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"/>
                                        <p:tgtEl>
                                          <p:spTgt spid="1048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"/>
                                        <p:tgtEl>
                                          <p:spTgt spid="1048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"/>
                                        <p:tgtEl>
                                          <p:spTgt spid="104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5"/>
                                        <p:tgtEl>
                                          <p:spTgt spid="10487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"/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"/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0"/>
                                        <p:tgtEl>
                                          <p:spTgt spid="104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1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32"/>
                                        <p:tgtEl>
                                          <p:spTgt spid="10487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5"/>
                                        <p:tgtEl>
                                          <p:spTgt spid="1048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6"/>
                                        <p:tgtEl>
                                          <p:spTgt spid="1048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7"/>
                                        <p:tgtEl>
                                          <p:spTgt spid="104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8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39"/>
                                        <p:tgtEl>
                                          <p:spTgt spid="10487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2"/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3"/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4"/>
                                        <p:tgtEl>
                                          <p:spTgt spid="104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46"/>
                                        <p:tgtEl>
                                          <p:spTgt spid="10487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9"/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0"/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1"/>
                                        <p:tgtEl>
                                          <p:spTgt spid="104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2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53"/>
                                        <p:tgtEl>
                                          <p:spTgt spid="10487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6"/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7"/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8"/>
                                        <p:tgtEl>
                                          <p:spTgt spid="104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9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0"/>
                                        <p:tgtEl>
                                          <p:spTgt spid="10487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3"/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4"/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5"/>
                                        <p:tgtEl>
                                          <p:spTgt spid="104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67"/>
                                        <p:tgtEl>
                                          <p:spTgt spid="10487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0"/>
                                        <p:tgtEl>
                                          <p:spTgt spid="1048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1"/>
                                        <p:tgtEl>
                                          <p:spTgt spid="1048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2"/>
                                        <p:tgtEl>
                                          <p:spTgt spid="104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4"/>
                                        <p:tgtEl>
                                          <p:spTgt spid="10487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7"/>
                                        <p:tgtEl>
                                          <p:spTgt spid="1048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8"/>
                                        <p:tgtEl>
                                          <p:spTgt spid="1048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9"/>
                                        <p:tgtEl>
                                          <p:spTgt spid="104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1"/>
                                        <p:tgtEl>
                                          <p:spTgt spid="10487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4"/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5"/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6"/>
                                        <p:tgtEl>
                                          <p:spTgt spid="104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88"/>
                                        <p:tgtEl>
                                          <p:spTgt spid="10487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1"/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2"/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3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4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95"/>
                                        <p:tgtEl>
                                          <p:spTgt spid="10487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8"/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9"/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0"/>
                                        <p:tgtEl>
                                          <p:spTgt spid="104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02"/>
                                        <p:tgtEl>
                                          <p:spTgt spid="10487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5"/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6"/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7"/>
                                        <p:tgtEl>
                                          <p:spTgt spid="104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8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09"/>
                                        <p:tgtEl>
                                          <p:spTgt spid="10487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0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2"/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3"/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4"/>
                                        <p:tgtEl>
                                          <p:spTgt spid="104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5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16"/>
                                        <p:tgtEl>
                                          <p:spTgt spid="10487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9"/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0"/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1"/>
                                        <p:tgtEl>
                                          <p:spTgt spid="10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2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23"/>
                                        <p:tgtEl>
                                          <p:spTgt spid="10487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6"/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7"/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8"/>
                                        <p:tgtEl>
                                          <p:spTgt spid="104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9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30"/>
                                        <p:tgtEl>
                                          <p:spTgt spid="10487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3"/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4"/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5"/>
                                        <p:tgtEl>
                                          <p:spTgt spid="104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37"/>
                                        <p:tgtEl>
                                          <p:spTgt spid="10487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8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0"/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1"/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2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3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44"/>
                                        <p:tgtEl>
                                          <p:spTgt spid="10487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7"/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8"/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9"/>
                                        <p:tgtEl>
                                          <p:spTgt spid="104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0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51"/>
                                        <p:tgtEl>
                                          <p:spTgt spid="10487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2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4"/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5"/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6"/>
                                        <p:tgtEl>
                                          <p:spTgt spid="104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7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58"/>
                                        <p:tgtEl>
                                          <p:spTgt spid="10487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1"/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2"/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3"/>
                                        <p:tgtEl>
                                          <p:spTgt spid="104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65"/>
                                        <p:tgtEl>
                                          <p:spTgt spid="10487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8"/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9"/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0"/>
                                        <p:tgtEl>
                                          <p:spTgt spid="104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72"/>
                                        <p:tgtEl>
                                          <p:spTgt spid="10487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5"/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6"/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7"/>
                                        <p:tgtEl>
                                          <p:spTgt spid="104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79"/>
                                        <p:tgtEl>
                                          <p:spTgt spid="10487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2"/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3"/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4"/>
                                        <p:tgtEl>
                                          <p:spTgt spid="104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6"/>
                                        <p:tgtEl>
                                          <p:spTgt spid="10487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7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9"/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0"/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1"/>
                                        <p:tgtEl>
                                          <p:spTgt spid="104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2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93"/>
                                        <p:tgtEl>
                                          <p:spTgt spid="104876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4" nodeType="withEffect" presetClass="entr" presetID="2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6"/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7"/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98" nodeType="withEffect" presetClass="entr" presetID="53" presetSubtype="16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0"/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1"/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2"/>
                                        <p:tgtEl>
                                          <p:spTgt spid="104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3" nodeType="withEffect" presetClass="emph" presetID="6" presetSubtype="0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dur="150" fill="hold" id="204"/>
                                        <p:tgtEl>
                                          <p:spTgt spid="10487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36" grpId="0" animBg="1"/>
      <p:bldP spid="1048736" grpId="1" animBg="1"/>
      <p:bldP spid="1048737" grpId="0" animBg="1"/>
      <p:bldP spid="1048737" grpId="1" animBg="1"/>
      <p:bldP spid="1048738" grpId="0" animBg="1"/>
      <p:bldP spid="1048738" grpId="1" animBg="1"/>
      <p:bldP spid="1048739" grpId="0" animBg="1"/>
      <p:bldP spid="1048739" grpId="1" animBg="1"/>
      <p:bldP spid="1048740" grpId="0" animBg="1"/>
      <p:bldP spid="1048740" grpId="1" animBg="1"/>
      <p:bldP spid="1048741" grpId="0" animBg="1"/>
      <p:bldP spid="1048741" grpId="1" animBg="1"/>
      <p:bldP spid="1048742" grpId="0" animBg="1"/>
      <p:bldP spid="1048742" grpId="1" animBg="1"/>
      <p:bldP spid="1048743" grpId="0" animBg="1"/>
      <p:bldP spid="1048743" grpId="1" animBg="1"/>
      <p:bldP spid="1048744" grpId="0" animBg="1"/>
      <p:bldP spid="1048744" grpId="1" animBg="1"/>
      <p:bldP spid="1048745" grpId="0" animBg="1"/>
      <p:bldP spid="1048745" grpId="1" animBg="1"/>
      <p:bldP spid="1048746" grpId="0" animBg="1"/>
      <p:bldP spid="1048746" grpId="1" animBg="1"/>
      <p:bldP spid="1048747" grpId="0" animBg="1"/>
      <p:bldP spid="1048747" grpId="1" animBg="1"/>
      <p:bldP spid="1048748" grpId="0" animBg="1"/>
      <p:bldP spid="1048748" grpId="1" animBg="1"/>
      <p:bldP spid="1048749" grpId="0" animBg="1"/>
      <p:bldP spid="1048749" grpId="1" animBg="1"/>
      <p:bldP spid="1048750" grpId="0" animBg="1"/>
      <p:bldP spid="1048750" grpId="1" animBg="1"/>
      <p:bldP spid="1048751" grpId="0" animBg="1"/>
      <p:bldP spid="1048751" grpId="1" animBg="1"/>
      <p:bldP spid="1048752" grpId="0" animBg="1"/>
      <p:bldP spid="1048752" grpId="1" animBg="1"/>
      <p:bldP spid="1048753" grpId="0" animBg="1"/>
      <p:bldP spid="1048753" grpId="1" animBg="1"/>
      <p:bldP spid="1048754" grpId="0" animBg="1"/>
      <p:bldP spid="1048754" grpId="1" animBg="1"/>
      <p:bldP spid="1048755" grpId="0" animBg="1"/>
      <p:bldP spid="1048755" grpId="1" animBg="1"/>
      <p:bldP spid="1048756" grpId="0" animBg="1"/>
      <p:bldP spid="1048756" grpId="1" animBg="1"/>
      <p:bldP spid="1048757" grpId="0" animBg="1"/>
      <p:bldP spid="1048757" grpId="1" animBg="1"/>
      <p:bldP spid="1048758" grpId="0" animBg="1"/>
      <p:bldP spid="1048758" grpId="1" animBg="1"/>
      <p:bldP spid="1048759" grpId="0" animBg="1"/>
      <p:bldP spid="1048759" grpId="1" animBg="1"/>
      <p:bldP spid="1048760" grpId="0" animBg="1"/>
      <p:bldP spid="1048760" grpId="1" animBg="1"/>
      <p:bldP spid="1048761" grpId="0" animBg="1"/>
      <p:bldP spid="1048761" grpId="1" animBg="1"/>
      <p:bldP spid="1048762" grpId="0" animBg="1"/>
      <p:bldP spid="1048762" grpId="1" animBg="1"/>
      <p:bldP spid="1048763" grpId="0"/>
      <p:bldP spid="1048763" grpId="1"/>
      <p:bldP spid="10487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827652" y="413501"/>
            <a:ext cx="3989899" cy="3446559"/>
          </a:xfrm>
          <a:prstGeom prst="rect"/>
        </p:spPr>
      </p:pic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255748" y="1229940"/>
            <a:ext cx="4160323" cy="3797704"/>
          </a:xfrm>
          <a:prstGeom prst="rect"/>
        </p:spPr>
      </p:pic>
      <p:sp>
        <p:nvSpPr>
          <p:cNvPr id="1048865" name=""/>
          <p:cNvSpPr txBox="1"/>
          <p:nvPr/>
        </p:nvSpPr>
        <p:spPr>
          <a:xfrm>
            <a:off x="255748" y="300300"/>
            <a:ext cx="4516640" cy="9296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Ж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л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з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ж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з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endParaRPr b="1" sz="2800" lang="ru-RU">
              <a:solidFill>
                <a:srgbClr val="000000"/>
              </a:solidFill>
            </a:endParaRPr>
          </a:p>
        </p:txBody>
      </p:sp>
      <p:sp>
        <p:nvSpPr>
          <p:cNvPr id="1048866" name=""/>
          <p:cNvSpPr txBox="1"/>
          <p:nvPr/>
        </p:nvSpPr>
        <p:spPr>
          <a:xfrm>
            <a:off x="4948651" y="4244488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б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Oval 9"/>
          <p:cNvSpPr>
            <a:spLocks noChangeArrowheads="1"/>
          </p:cNvSpPr>
          <p:nvPr/>
        </p:nvSpPr>
        <p:spPr bwMode="auto">
          <a:xfrm>
            <a:off x="-272854" y="-294730"/>
            <a:ext cx="1993218" cy="2000656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68" name="Oval 13"/>
          <p:cNvSpPr>
            <a:spLocks noChangeArrowheads="1"/>
          </p:cNvSpPr>
          <p:nvPr/>
        </p:nvSpPr>
        <p:spPr bwMode="auto">
          <a:xfrm>
            <a:off x="5224751" y="157275"/>
            <a:ext cx="1753115" cy="1757780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69" name="Oval 21"/>
          <p:cNvSpPr>
            <a:spLocks noChangeArrowheads="1"/>
          </p:cNvSpPr>
          <p:nvPr/>
        </p:nvSpPr>
        <p:spPr bwMode="auto">
          <a:xfrm>
            <a:off x="6298675" y="3959698"/>
            <a:ext cx="1535253" cy="1537668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0" name="Oval 17"/>
          <p:cNvSpPr>
            <a:spLocks noChangeArrowheads="1"/>
          </p:cNvSpPr>
          <p:nvPr/>
        </p:nvSpPr>
        <p:spPr bwMode="auto">
          <a:xfrm>
            <a:off x="743778" y="537323"/>
            <a:ext cx="1732868" cy="1735576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1" name="Oval 7"/>
          <p:cNvSpPr>
            <a:spLocks noChangeArrowheads="1"/>
          </p:cNvSpPr>
          <p:nvPr/>
        </p:nvSpPr>
        <p:spPr bwMode="auto">
          <a:xfrm>
            <a:off x="6298675" y="-900880"/>
            <a:ext cx="3625859" cy="3631940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2" name=""/>
          <p:cNvSpPr txBox="1"/>
          <p:nvPr/>
        </p:nvSpPr>
        <p:spPr>
          <a:xfrm>
            <a:off x="344857" y="1705926"/>
            <a:ext cx="8454286" cy="16916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altLang="en-US" b="1" sz="3600" lang="ru-RU">
                <a:solidFill>
                  <a:srgbClr val="000000"/>
                </a:solidFill>
              </a:rPr>
              <a:t>С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в</a:t>
            </a:r>
            <a:r>
              <a:rPr altLang="en-US" b="1" sz="3600" lang="ru-RU">
                <a:solidFill>
                  <a:srgbClr val="000000"/>
                </a:solidFill>
              </a:rPr>
              <a:t>е</a:t>
            </a:r>
            <a:r>
              <a:rPr altLang="en-US" b="1" sz="3600" lang="ru-RU">
                <a:solidFill>
                  <a:srgbClr val="000000"/>
                </a:solidFill>
              </a:rPr>
              <a:t>т</a:t>
            </a:r>
            <a:r>
              <a:rPr altLang="en-US" b="1" sz="3600" lang="ru-RU">
                <a:solidFill>
                  <a:srgbClr val="000000"/>
                </a:solidFill>
              </a:rPr>
              <a:t>ы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Д</a:t>
            </a:r>
            <a:r>
              <a:rPr altLang="en-US" b="1" sz="3600" lang="ru-RU">
                <a:solidFill>
                  <a:srgbClr val="000000"/>
                </a:solidFill>
              </a:rPr>
              <a:t>П</a:t>
            </a:r>
            <a:r>
              <a:rPr altLang="en-US" b="1" sz="3600" lang="ru-RU">
                <a:solidFill>
                  <a:srgbClr val="000000"/>
                </a:solidFill>
              </a:rPr>
              <a:t>С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д</a:t>
            </a:r>
            <a:r>
              <a:rPr altLang="en-US" b="1" sz="3600" lang="ru-RU">
                <a:solidFill>
                  <a:srgbClr val="000000"/>
                </a:solidFill>
              </a:rPr>
              <a:t>л</a:t>
            </a:r>
            <a:r>
              <a:rPr altLang="en-US" b="1" sz="3600" lang="ru-RU">
                <a:solidFill>
                  <a:srgbClr val="000000"/>
                </a:solidFill>
              </a:rPr>
              <a:t>я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р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д</a:t>
            </a:r>
            <a:r>
              <a:rPr altLang="en-US" b="1" sz="3600" lang="ru-RU">
                <a:solidFill>
                  <a:srgbClr val="000000"/>
                </a:solidFill>
              </a:rPr>
              <a:t>и</a:t>
            </a:r>
            <a:r>
              <a:rPr altLang="en-US" b="1" sz="3600" lang="ru-RU">
                <a:solidFill>
                  <a:srgbClr val="000000"/>
                </a:solidFill>
              </a:rPr>
              <a:t>т</a:t>
            </a:r>
            <a:r>
              <a:rPr altLang="en-US" b="1" sz="3600" lang="ru-RU">
                <a:solidFill>
                  <a:srgbClr val="000000"/>
                </a:solidFill>
              </a:rPr>
              <a:t>е</a:t>
            </a:r>
            <a:r>
              <a:rPr altLang="en-US" b="1" sz="3600" lang="ru-RU">
                <a:solidFill>
                  <a:srgbClr val="000000"/>
                </a:solidFill>
              </a:rPr>
              <a:t>л</a:t>
            </a:r>
            <a:r>
              <a:rPr altLang="en-US" b="1" sz="3600" lang="ru-RU">
                <a:solidFill>
                  <a:srgbClr val="000000"/>
                </a:solidFill>
              </a:rPr>
              <a:t>е</a:t>
            </a:r>
            <a:r>
              <a:rPr altLang="en-US" b="1" sz="3600" lang="ru-RU">
                <a:solidFill>
                  <a:srgbClr val="000000"/>
                </a:solidFill>
              </a:rPr>
              <a:t>й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т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м</a:t>
            </a:r>
            <a:r>
              <a:rPr altLang="en-US" b="1" sz="3600" lang="en-US">
                <a:solidFill>
                  <a:srgbClr val="000000"/>
                </a:solidFill>
              </a:rPr>
              <a:t>,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endParaRPr b="1" sz="3600" lang="ru-RU">
              <a:solidFill>
                <a:srgbClr val="000000"/>
              </a:solidFill>
            </a:endParaRPr>
          </a:p>
          <a:p>
            <a:pPr algn="ctr"/>
            <a:r>
              <a:rPr altLang="en-US" b="1" sz="3600" lang="ru-RU">
                <a:solidFill>
                  <a:srgbClr val="000000"/>
                </a:solidFill>
              </a:rPr>
              <a:t>к</a:t>
            </a:r>
            <a:r>
              <a:rPr altLang="en-US" b="1" sz="3600" lang="ru-RU">
                <a:solidFill>
                  <a:srgbClr val="000000"/>
                </a:solidFill>
              </a:rPr>
              <a:t>а</a:t>
            </a:r>
            <a:r>
              <a:rPr altLang="en-US" b="1" sz="3600" lang="ru-RU">
                <a:solidFill>
                  <a:srgbClr val="000000"/>
                </a:solidFill>
              </a:rPr>
              <a:t>к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научит</a:t>
            </a:r>
            <a:r>
              <a:rPr altLang="en-US" b="1" sz="3600" lang="ru-RU">
                <a:solidFill>
                  <a:srgbClr val="000000"/>
                </a:solidFill>
              </a:rPr>
              <a:t>ь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д</a:t>
            </a:r>
            <a:r>
              <a:rPr altLang="en-US" b="1" sz="3600" lang="ru-RU">
                <a:solidFill>
                  <a:srgbClr val="000000"/>
                </a:solidFill>
              </a:rPr>
              <a:t>е</a:t>
            </a:r>
            <a:r>
              <a:rPr altLang="en-US" b="1" sz="3600" lang="ru-RU">
                <a:solidFill>
                  <a:srgbClr val="000000"/>
                </a:solidFill>
              </a:rPr>
              <a:t>т</a:t>
            </a:r>
            <a:r>
              <a:rPr altLang="en-US" b="1" sz="3600" lang="ru-RU">
                <a:solidFill>
                  <a:srgbClr val="000000"/>
                </a:solidFill>
              </a:rPr>
              <a:t>е</a:t>
            </a:r>
            <a:r>
              <a:rPr altLang="en-US" b="1" sz="3600" lang="ru-RU">
                <a:solidFill>
                  <a:srgbClr val="000000"/>
                </a:solidFill>
              </a:rPr>
              <a:t>й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endParaRPr b="1" sz="3600" lang="ru-RU">
              <a:solidFill>
                <a:srgbClr val="000000"/>
              </a:solidFill>
            </a:endParaRPr>
          </a:p>
          <a:p>
            <a:pPr algn="ctr"/>
            <a:r>
              <a:rPr altLang="en-US" b="1" sz="3600" lang="ru-RU">
                <a:solidFill>
                  <a:srgbClr val="000000"/>
                </a:solidFill>
              </a:rPr>
              <a:t>д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р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ж</a:t>
            </a:r>
            <a:r>
              <a:rPr altLang="en-US" b="1" sz="3600" lang="ru-RU">
                <a:solidFill>
                  <a:srgbClr val="000000"/>
                </a:solidFill>
              </a:rPr>
              <a:t>н</a:t>
            </a:r>
            <a:r>
              <a:rPr altLang="en-US" b="1" sz="3600" lang="ru-RU">
                <a:solidFill>
                  <a:srgbClr val="000000"/>
                </a:solidFill>
              </a:rPr>
              <a:t>о</a:t>
            </a:r>
            <a:r>
              <a:rPr altLang="en-US" b="1" sz="3600" lang="ru-RU">
                <a:solidFill>
                  <a:srgbClr val="000000"/>
                </a:solidFill>
              </a:rPr>
              <a:t>м</a:t>
            </a:r>
            <a:r>
              <a:rPr altLang="en-US" b="1" sz="3600" lang="ru-RU">
                <a:solidFill>
                  <a:srgbClr val="000000"/>
                </a:solidFill>
              </a:rPr>
              <a:t>у</a:t>
            </a:r>
            <a:r>
              <a:rPr altLang="en-US" b="1" sz="3600" lang="en-US">
                <a:solidFill>
                  <a:srgbClr val="000000"/>
                </a:solidFill>
              </a:rPr>
              <a:t> </a:t>
            </a:r>
            <a:r>
              <a:rPr altLang="en-US" b="1" sz="3600" lang="ru-RU">
                <a:solidFill>
                  <a:srgbClr val="000000"/>
                </a:solidFill>
              </a:rPr>
              <a:t>поведени</a:t>
            </a:r>
            <a:r>
              <a:rPr altLang="en-US" b="1" sz="3600" lang="ru-RU">
                <a:solidFill>
                  <a:srgbClr val="000000"/>
                </a:solidFill>
              </a:rPr>
              <a:t>ю</a:t>
            </a:r>
            <a:endParaRPr b="1" sz="36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0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398612" y="0"/>
            <a:ext cx="6346775" cy="5141595"/>
          </a:xfrm>
          <a:prstGeom prst="rect"/>
        </p:spPr>
      </p:pic>
    </p:spTree>
  </p:cSld>
  <p:clrMapOvr>
    <a:masterClrMapping/>
  </p:clrMapOvr>
  <p:transition spd="med">
    <p:pull dir="l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99030" y="0"/>
            <a:ext cx="6145939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Oval 7"/>
          <p:cNvSpPr>
            <a:spLocks noChangeArrowheads="1"/>
          </p:cNvSpPr>
          <p:nvPr/>
        </p:nvSpPr>
        <p:spPr bwMode="auto">
          <a:xfrm>
            <a:off x="1563092" y="-1133311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4" name="Oval 8"/>
          <p:cNvSpPr>
            <a:spLocks noChangeArrowheads="1"/>
          </p:cNvSpPr>
          <p:nvPr/>
        </p:nvSpPr>
        <p:spPr bwMode="auto">
          <a:xfrm>
            <a:off x="3559298" y="46190"/>
            <a:ext cx="292124" cy="292124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5" name="Oval 9"/>
          <p:cNvSpPr>
            <a:spLocks noChangeArrowheads="1"/>
          </p:cNvSpPr>
          <p:nvPr/>
        </p:nvSpPr>
        <p:spPr bwMode="auto">
          <a:xfrm>
            <a:off x="1057125" y="274534"/>
            <a:ext cx="1276350" cy="1281113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6" name="Oval 10"/>
          <p:cNvSpPr>
            <a:spLocks noChangeArrowheads="1"/>
          </p:cNvSpPr>
          <p:nvPr/>
        </p:nvSpPr>
        <p:spPr bwMode="auto">
          <a:xfrm>
            <a:off x="2762383" y="192252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7" name="Oval 11"/>
          <p:cNvSpPr>
            <a:spLocks noChangeArrowheads="1"/>
          </p:cNvSpPr>
          <p:nvPr/>
        </p:nvSpPr>
        <p:spPr bwMode="auto">
          <a:xfrm>
            <a:off x="3940975" y="-185573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8" name="Oval 13"/>
          <p:cNvSpPr>
            <a:spLocks noChangeArrowheads="1"/>
          </p:cNvSpPr>
          <p:nvPr/>
        </p:nvSpPr>
        <p:spPr bwMode="auto">
          <a:xfrm>
            <a:off x="3602893" y="252742"/>
            <a:ext cx="1206032" cy="1209241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79" name="Oval 17"/>
          <p:cNvSpPr>
            <a:spLocks noChangeArrowheads="1"/>
          </p:cNvSpPr>
          <p:nvPr/>
        </p:nvSpPr>
        <p:spPr bwMode="auto">
          <a:xfrm>
            <a:off x="1952760" y="191505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0" name="Oval 18"/>
          <p:cNvSpPr>
            <a:spLocks noChangeArrowheads="1"/>
          </p:cNvSpPr>
          <p:nvPr/>
        </p:nvSpPr>
        <p:spPr bwMode="auto">
          <a:xfrm>
            <a:off x="4541477" y="31157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1" name="Oval 19"/>
          <p:cNvSpPr>
            <a:spLocks noChangeArrowheads="1"/>
          </p:cNvSpPr>
          <p:nvPr/>
        </p:nvSpPr>
        <p:spPr bwMode="auto">
          <a:xfrm>
            <a:off x="4118809" y="1559890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2" name="Oval 20"/>
          <p:cNvSpPr>
            <a:spLocks noChangeArrowheads="1"/>
          </p:cNvSpPr>
          <p:nvPr/>
        </p:nvSpPr>
        <p:spPr bwMode="auto">
          <a:xfrm>
            <a:off x="3637095" y="1526927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3" name="Oval 21"/>
          <p:cNvSpPr>
            <a:spLocks noChangeArrowheads="1"/>
          </p:cNvSpPr>
          <p:nvPr/>
        </p:nvSpPr>
        <p:spPr bwMode="auto">
          <a:xfrm>
            <a:off x="2875568" y="1320965"/>
            <a:ext cx="950440" cy="951935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4" name="Oval 22"/>
          <p:cNvSpPr>
            <a:spLocks noChangeArrowheads="1"/>
          </p:cNvSpPr>
          <p:nvPr/>
        </p:nvSpPr>
        <p:spPr bwMode="auto">
          <a:xfrm>
            <a:off x="2122251" y="998434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5" name="Oval 23"/>
          <p:cNvSpPr>
            <a:spLocks noChangeArrowheads="1"/>
          </p:cNvSpPr>
          <p:nvPr/>
        </p:nvSpPr>
        <p:spPr bwMode="auto">
          <a:xfrm>
            <a:off x="1867033" y="1597190"/>
            <a:ext cx="514350" cy="514350"/>
          </a:xfrm>
          <a:prstGeom prst="ellipse"/>
          <a:solidFill>
            <a:srgbClr val="8CDB2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6" name="Oval 24"/>
          <p:cNvSpPr>
            <a:spLocks noChangeArrowheads="1"/>
          </p:cNvSpPr>
          <p:nvPr/>
        </p:nvSpPr>
        <p:spPr bwMode="auto">
          <a:xfrm>
            <a:off x="1660658" y="1717840"/>
            <a:ext cx="139700" cy="139700"/>
          </a:xfrm>
          <a:prstGeom prst="ellipse"/>
          <a:solidFill>
            <a:srgbClr val="E9B915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7" name="Oval 25"/>
          <p:cNvSpPr>
            <a:spLocks noChangeArrowheads="1"/>
          </p:cNvSpPr>
          <p:nvPr/>
        </p:nvSpPr>
        <p:spPr bwMode="auto">
          <a:xfrm>
            <a:off x="3032258" y="3043402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8" name="Oval 26"/>
          <p:cNvSpPr>
            <a:spLocks noChangeArrowheads="1"/>
          </p:cNvSpPr>
          <p:nvPr/>
        </p:nvSpPr>
        <p:spPr bwMode="auto">
          <a:xfrm>
            <a:off x="2968760" y="3464090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89" name="Oval 27"/>
          <p:cNvSpPr>
            <a:spLocks noChangeArrowheads="1"/>
          </p:cNvSpPr>
          <p:nvPr/>
        </p:nvSpPr>
        <p:spPr bwMode="auto">
          <a:xfrm>
            <a:off x="3017652" y="3659738"/>
            <a:ext cx="437740" cy="43774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0" name="Oval 28"/>
          <p:cNvSpPr>
            <a:spLocks noChangeArrowheads="1"/>
          </p:cNvSpPr>
          <p:nvPr/>
        </p:nvSpPr>
        <p:spPr bwMode="auto">
          <a:xfrm>
            <a:off x="2745717" y="4120844"/>
            <a:ext cx="317185" cy="32199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1" name="Oval 29"/>
          <p:cNvSpPr>
            <a:spLocks noChangeArrowheads="1"/>
          </p:cNvSpPr>
          <p:nvPr/>
        </p:nvSpPr>
        <p:spPr bwMode="auto">
          <a:xfrm>
            <a:off x="2928201" y="4905540"/>
            <a:ext cx="264948" cy="264948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2" name="Oval 30"/>
          <p:cNvSpPr>
            <a:spLocks noChangeArrowheads="1"/>
          </p:cNvSpPr>
          <p:nvPr/>
        </p:nvSpPr>
        <p:spPr bwMode="auto">
          <a:xfrm>
            <a:off x="2745717" y="4510944"/>
            <a:ext cx="478058" cy="475179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3" name="Oval 31"/>
          <p:cNvSpPr>
            <a:spLocks noChangeArrowheads="1"/>
          </p:cNvSpPr>
          <p:nvPr/>
        </p:nvSpPr>
        <p:spPr bwMode="auto">
          <a:xfrm>
            <a:off x="2624270" y="4585957"/>
            <a:ext cx="213232" cy="213232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4" name="Oval 32"/>
          <p:cNvSpPr>
            <a:spLocks noChangeArrowheads="1"/>
          </p:cNvSpPr>
          <p:nvPr/>
        </p:nvSpPr>
        <p:spPr bwMode="auto">
          <a:xfrm>
            <a:off x="2321883" y="3795092"/>
            <a:ext cx="604773" cy="604773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5" name="Oval 33"/>
          <p:cNvSpPr>
            <a:spLocks noChangeArrowheads="1"/>
          </p:cNvSpPr>
          <p:nvPr/>
        </p:nvSpPr>
        <p:spPr bwMode="auto">
          <a:xfrm>
            <a:off x="2800483" y="1133640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6" name="Oval 34"/>
          <p:cNvSpPr>
            <a:spLocks noChangeArrowheads="1"/>
          </p:cNvSpPr>
          <p:nvPr/>
        </p:nvSpPr>
        <p:spPr bwMode="auto">
          <a:xfrm>
            <a:off x="3226138" y="2959906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7" name="Oval 35"/>
          <p:cNvSpPr>
            <a:spLocks noChangeArrowheads="1"/>
          </p:cNvSpPr>
          <p:nvPr/>
        </p:nvSpPr>
        <p:spPr bwMode="auto">
          <a:xfrm>
            <a:off x="2530610" y="2770352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8" name="Oval 36"/>
          <p:cNvSpPr>
            <a:spLocks noChangeArrowheads="1"/>
          </p:cNvSpPr>
          <p:nvPr/>
        </p:nvSpPr>
        <p:spPr bwMode="auto">
          <a:xfrm>
            <a:off x="2374027" y="3076740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99" name="Oval 37"/>
          <p:cNvSpPr>
            <a:spLocks noChangeArrowheads="1"/>
          </p:cNvSpPr>
          <p:nvPr/>
        </p:nvSpPr>
        <p:spPr bwMode="auto">
          <a:xfrm>
            <a:off x="3083060" y="2016455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00" name="Rectangle 39"/>
          <p:cNvSpPr>
            <a:spLocks noChangeArrowheads="1"/>
          </p:cNvSpPr>
          <p:nvPr/>
        </p:nvSpPr>
        <p:spPr bwMode="auto">
          <a:xfrm>
            <a:off x="3252923" y="2212664"/>
            <a:ext cx="727075" cy="738664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endParaRPr altLang="zh-CN" baseline="0" b="0" cap="none" dirty="0" sz="1000" i="0" kumimoji="0" lang="zh-CN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901" name="Rectangle 39"/>
          <p:cNvSpPr>
            <a:spLocks noChangeArrowheads="1"/>
          </p:cNvSpPr>
          <p:nvPr/>
        </p:nvSpPr>
        <p:spPr bwMode="auto">
          <a:xfrm>
            <a:off x="4541477" y="2212663"/>
            <a:ext cx="2778059" cy="8636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нения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закреплени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"/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"/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"/>
                                        <p:tgtEl>
                                          <p:spTgt spid="1048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"/>
                                        <p:tgtEl>
                                          <p:spTgt spid="104887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"/>
                                        <p:tgtEl>
                                          <p:spTgt spid="104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"/>
                                        <p:tgtEl>
                                          <p:spTgt spid="10488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"/>
                                        <p:tgtEl>
                                          <p:spTgt spid="1048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"/>
                                        <p:tgtEl>
                                          <p:spTgt spid="1048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"/>
                                        <p:tgtEl>
                                          <p:spTgt spid="104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5"/>
                                        <p:tgtEl>
                                          <p:spTgt spid="10488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"/>
                                        <p:tgtEl>
                                          <p:spTgt spid="1048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"/>
                                        <p:tgtEl>
                                          <p:spTgt spid="1048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0"/>
                                        <p:tgtEl>
                                          <p:spTgt spid="104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1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32"/>
                                        <p:tgtEl>
                                          <p:spTgt spid="10488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5"/>
                                        <p:tgtEl>
                                          <p:spTgt spid="1048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6"/>
                                        <p:tgtEl>
                                          <p:spTgt spid="1048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7"/>
                                        <p:tgtEl>
                                          <p:spTgt spid="104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8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39"/>
                                        <p:tgtEl>
                                          <p:spTgt spid="10488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2"/>
                                        <p:tgtEl>
                                          <p:spTgt spid="1048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3"/>
                                        <p:tgtEl>
                                          <p:spTgt spid="1048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4"/>
                                        <p:tgtEl>
                                          <p:spTgt spid="104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46"/>
                                        <p:tgtEl>
                                          <p:spTgt spid="10488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9"/>
                                        <p:tgtEl>
                                          <p:spTgt spid="1048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0"/>
                                        <p:tgtEl>
                                          <p:spTgt spid="1048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1"/>
                                        <p:tgtEl>
                                          <p:spTgt spid="1048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2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53"/>
                                        <p:tgtEl>
                                          <p:spTgt spid="10488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6"/>
                                        <p:tgtEl>
                                          <p:spTgt spid="1048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7"/>
                                        <p:tgtEl>
                                          <p:spTgt spid="1048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8"/>
                                        <p:tgtEl>
                                          <p:spTgt spid="104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9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0"/>
                                        <p:tgtEl>
                                          <p:spTgt spid="10488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3"/>
                                        <p:tgtEl>
                                          <p:spTgt spid="1048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4"/>
                                        <p:tgtEl>
                                          <p:spTgt spid="1048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5"/>
                                        <p:tgtEl>
                                          <p:spTgt spid="104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67"/>
                                        <p:tgtEl>
                                          <p:spTgt spid="10488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0"/>
                                        <p:tgtEl>
                                          <p:spTgt spid="1048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1"/>
                                        <p:tgtEl>
                                          <p:spTgt spid="1048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2"/>
                                        <p:tgtEl>
                                          <p:spTgt spid="104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4"/>
                                        <p:tgtEl>
                                          <p:spTgt spid="10488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7"/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8"/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9"/>
                                        <p:tgtEl>
                                          <p:spTgt spid="104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1"/>
                                        <p:tgtEl>
                                          <p:spTgt spid="10488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4"/>
                                        <p:tgtEl>
                                          <p:spTgt spid="1048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5"/>
                                        <p:tgtEl>
                                          <p:spTgt spid="1048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6"/>
                                        <p:tgtEl>
                                          <p:spTgt spid="104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88"/>
                                        <p:tgtEl>
                                          <p:spTgt spid="10488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1"/>
                                        <p:tgtEl>
                                          <p:spTgt spid="1048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2"/>
                                        <p:tgtEl>
                                          <p:spTgt spid="1048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3"/>
                                        <p:tgtEl>
                                          <p:spTgt spid="104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4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95"/>
                                        <p:tgtEl>
                                          <p:spTgt spid="10488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8"/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9"/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0"/>
                                        <p:tgtEl>
                                          <p:spTgt spid="104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02"/>
                                        <p:tgtEl>
                                          <p:spTgt spid="10488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5"/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6"/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7"/>
                                        <p:tgtEl>
                                          <p:spTgt spid="104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8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09"/>
                                        <p:tgtEl>
                                          <p:spTgt spid="10488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0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2"/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3"/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4"/>
                                        <p:tgtEl>
                                          <p:spTgt spid="104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5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16"/>
                                        <p:tgtEl>
                                          <p:spTgt spid="10488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9"/>
                                        <p:tgtEl>
                                          <p:spTgt spid="1048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0"/>
                                        <p:tgtEl>
                                          <p:spTgt spid="1048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1"/>
                                        <p:tgtEl>
                                          <p:spTgt spid="1048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2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23"/>
                                        <p:tgtEl>
                                          <p:spTgt spid="104889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6"/>
                                        <p:tgtEl>
                                          <p:spTgt spid="1048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7"/>
                                        <p:tgtEl>
                                          <p:spTgt spid="1048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8"/>
                                        <p:tgtEl>
                                          <p:spTgt spid="104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9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30"/>
                                        <p:tgtEl>
                                          <p:spTgt spid="10488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3"/>
                                        <p:tgtEl>
                                          <p:spTgt spid="104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4"/>
                                        <p:tgtEl>
                                          <p:spTgt spid="104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5"/>
                                        <p:tgtEl>
                                          <p:spTgt spid="104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37"/>
                                        <p:tgtEl>
                                          <p:spTgt spid="10488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8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0"/>
                                        <p:tgtEl>
                                          <p:spTgt spid="1048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1"/>
                                        <p:tgtEl>
                                          <p:spTgt spid="1048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2"/>
                                        <p:tgtEl>
                                          <p:spTgt spid="1048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3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44"/>
                                        <p:tgtEl>
                                          <p:spTgt spid="10488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7"/>
                                        <p:tgtEl>
                                          <p:spTgt spid="1048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8"/>
                                        <p:tgtEl>
                                          <p:spTgt spid="1048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9"/>
                                        <p:tgtEl>
                                          <p:spTgt spid="1048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0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51"/>
                                        <p:tgtEl>
                                          <p:spTgt spid="10488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2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4"/>
                                        <p:tgtEl>
                                          <p:spTgt spid="1048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5"/>
                                        <p:tgtEl>
                                          <p:spTgt spid="1048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6"/>
                                        <p:tgtEl>
                                          <p:spTgt spid="1048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7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58"/>
                                        <p:tgtEl>
                                          <p:spTgt spid="10488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1"/>
                                        <p:tgtEl>
                                          <p:spTgt spid="1048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2"/>
                                        <p:tgtEl>
                                          <p:spTgt spid="1048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3"/>
                                        <p:tgtEl>
                                          <p:spTgt spid="1048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65"/>
                                        <p:tgtEl>
                                          <p:spTgt spid="10488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8"/>
                                        <p:tgtEl>
                                          <p:spTgt spid="1048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9"/>
                                        <p:tgtEl>
                                          <p:spTgt spid="1048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0"/>
                                        <p:tgtEl>
                                          <p:spTgt spid="1048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72"/>
                                        <p:tgtEl>
                                          <p:spTgt spid="10488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5"/>
                                        <p:tgtEl>
                                          <p:spTgt spid="1048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6"/>
                                        <p:tgtEl>
                                          <p:spTgt spid="1048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7"/>
                                        <p:tgtEl>
                                          <p:spTgt spid="1048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79"/>
                                        <p:tgtEl>
                                          <p:spTgt spid="10488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2"/>
                                        <p:tgtEl>
                                          <p:spTgt spid="1048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3"/>
                                        <p:tgtEl>
                                          <p:spTgt spid="1048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4"/>
                                        <p:tgtEl>
                                          <p:spTgt spid="1048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6"/>
                                        <p:tgtEl>
                                          <p:spTgt spid="10488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7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9"/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0"/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1"/>
                                        <p:tgtEl>
                                          <p:spTgt spid="104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2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93"/>
                                        <p:tgtEl>
                                          <p:spTgt spid="10489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4" nodeType="withEffect" presetClass="entr" presetID="2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6"/>
                                        <p:tgtEl>
                                          <p:spTgt spid="104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7"/>
                                        <p:tgtEl>
                                          <p:spTgt spid="104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98" nodeType="withEffect" presetClass="entr" presetID="53" presetSubtype="16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0"/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1"/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2"/>
                                        <p:tgtEl>
                                          <p:spTgt spid="1048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3" nodeType="withEffect" presetClass="emph" presetID="6" presetSubtype="0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dur="150" fill="hold" id="204"/>
                                        <p:tgtEl>
                                          <p:spTgt spid="10488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296474" y="0"/>
            <a:ext cx="2634077" cy="5141595"/>
          </a:xfrm>
          <a:prstGeom prst="rect"/>
        </p:spPr>
      </p:pic>
      <p:sp>
        <p:nvSpPr>
          <p:cNvPr id="1048902" name=""/>
          <p:cNvSpPr txBox="1"/>
          <p:nvPr/>
        </p:nvSpPr>
        <p:spPr>
          <a:xfrm>
            <a:off x="571999" y="1222058"/>
            <a:ext cx="4000000" cy="1767841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ж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,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ц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ф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ч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обозначают</a:t>
            </a:r>
            <a:r>
              <a:rPr altLang="en-US" b="1" sz="2800" lang="en-US">
                <a:solidFill>
                  <a:srgbClr val="000000"/>
                </a:solidFill>
              </a:rPr>
              <a:t>?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0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40383" y="0"/>
            <a:ext cx="4232887" cy="5141595"/>
          </a:xfrm>
          <a:prstGeom prst="rect"/>
        </p:spPr>
      </p:pic>
      <p:sp>
        <p:nvSpPr>
          <p:cNvPr id="1048903" name=""/>
          <p:cNvSpPr txBox="1"/>
          <p:nvPr/>
        </p:nvSpPr>
        <p:spPr>
          <a:xfrm>
            <a:off x="5368685" y="758252"/>
            <a:ext cx="4103740" cy="30251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х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животных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х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ж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б</a:t>
            </a:r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en-US">
                <a:solidFill>
                  <a:srgbClr val="000000"/>
                </a:solidFill>
              </a:rPr>
              <a:t>?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Ч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en-US">
                <a:solidFill>
                  <a:srgbClr val="000000"/>
                </a:solidFill>
              </a:rPr>
              <a:t>?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ru-RU">
                <a:solidFill>
                  <a:srgbClr val="000000"/>
                </a:solidFill>
              </a:rPr>
              <a:t>ж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б</a:t>
            </a:r>
            <a:r>
              <a:rPr altLang="en-US" b="1" sz="2800" lang="ru-RU">
                <a:solidFill>
                  <a:srgbClr val="000000"/>
                </a:solidFill>
              </a:rPr>
              <a:t>х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трамвай</a:t>
            </a:r>
            <a:r>
              <a:rPr altLang="en-US" b="1" sz="2800" lang="en-US">
                <a:solidFill>
                  <a:srgbClr val="000000"/>
                </a:solidFill>
              </a:rPr>
              <a:t>,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en-US">
                <a:solidFill>
                  <a:srgbClr val="000000"/>
                </a:solidFill>
              </a:rPr>
              <a:t>-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б</a:t>
            </a:r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en-US">
                <a:solidFill>
                  <a:srgbClr val="000000"/>
                </a:solidFill>
              </a:rPr>
              <a:t>?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"/>
          <p:cNvSpPr txBox="1"/>
          <p:nvPr/>
        </p:nvSpPr>
        <p:spPr>
          <a:xfrm>
            <a:off x="1565580" y="1585277"/>
            <a:ext cx="6012838" cy="1971040"/>
          </a:xfrm>
          <a:prstGeom prst="rect"/>
        </p:spPr>
        <p:txBody>
          <a:bodyPr rtlCol="0" wrap="square">
            <a:spAutoFit/>
          </a:bodyPr>
          <a:p>
            <a:r>
              <a:rPr altLang="en-US" b="1" sz="3100" lang="ru-RU">
                <a:solidFill>
                  <a:srgbClr val="000000"/>
                </a:solidFill>
              </a:rPr>
              <a:t>К</a:t>
            </a:r>
            <a:r>
              <a:rPr altLang="en-US" b="1" sz="3100" lang="ru-RU">
                <a:solidFill>
                  <a:srgbClr val="000000"/>
                </a:solidFill>
              </a:rPr>
              <a:t>а</a:t>
            </a:r>
            <a:r>
              <a:rPr altLang="en-US" b="1" sz="3100" lang="ru-RU">
                <a:solidFill>
                  <a:srgbClr val="000000"/>
                </a:solidFill>
              </a:rPr>
              <a:t>к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т</a:t>
            </a:r>
            <a:r>
              <a:rPr altLang="en-US" b="1" sz="3100" lang="ru-RU">
                <a:solidFill>
                  <a:srgbClr val="000000"/>
                </a:solidFill>
              </a:rPr>
              <a:t>ы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у</a:t>
            </a:r>
            <a:r>
              <a:rPr altLang="en-US" b="1" sz="3100" lang="ru-RU">
                <a:solidFill>
                  <a:srgbClr val="000000"/>
                </a:solidFill>
              </a:rPr>
              <a:t>з</a:t>
            </a:r>
            <a:r>
              <a:rPr altLang="en-US" b="1" sz="3100" lang="ru-RU">
                <a:solidFill>
                  <a:srgbClr val="000000"/>
                </a:solidFill>
              </a:rPr>
              <a:t>н</a:t>
            </a:r>
            <a:r>
              <a:rPr altLang="en-US" b="1" sz="3100" lang="ru-RU">
                <a:solidFill>
                  <a:srgbClr val="000000"/>
                </a:solidFill>
              </a:rPr>
              <a:t>а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ru-RU">
                <a:solidFill>
                  <a:srgbClr val="000000"/>
                </a:solidFill>
              </a:rPr>
              <a:t>шь</a:t>
            </a:r>
            <a:r>
              <a:rPr altLang="en-US" b="1" sz="3100" lang="en-US">
                <a:solidFill>
                  <a:srgbClr val="000000"/>
                </a:solidFill>
              </a:rPr>
              <a:t>,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г</a:t>
            </a:r>
            <a:r>
              <a:rPr altLang="en-US" b="1" sz="3100" lang="ru-RU">
                <a:solidFill>
                  <a:srgbClr val="000000"/>
                </a:solidFill>
              </a:rPr>
              <a:t>д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н</a:t>
            </a:r>
            <a:r>
              <a:rPr altLang="en-US" b="1" sz="3100" lang="ru-RU">
                <a:solidFill>
                  <a:srgbClr val="000000"/>
                </a:solidFill>
              </a:rPr>
              <a:t>у</a:t>
            </a:r>
            <a:r>
              <a:rPr altLang="en-US" b="1" sz="3100" lang="ru-RU">
                <a:solidFill>
                  <a:srgbClr val="000000"/>
                </a:solidFill>
              </a:rPr>
              <a:t>ж</a:t>
            </a:r>
            <a:r>
              <a:rPr altLang="en-US" b="1" sz="3100" lang="ru-RU">
                <a:solidFill>
                  <a:srgbClr val="000000"/>
                </a:solidFill>
              </a:rPr>
              <a:t>н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п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ru-RU">
                <a:solidFill>
                  <a:srgbClr val="000000"/>
                </a:solidFill>
              </a:rPr>
              <a:t>р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ru-RU">
                <a:solidFill>
                  <a:srgbClr val="000000"/>
                </a:solidFill>
              </a:rPr>
              <a:t>х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д</a:t>
            </a:r>
            <a:r>
              <a:rPr altLang="en-US" b="1" sz="3100" lang="ru-RU">
                <a:solidFill>
                  <a:srgbClr val="000000"/>
                </a:solidFill>
              </a:rPr>
              <a:t>и</a:t>
            </a:r>
            <a:r>
              <a:rPr altLang="en-US" b="1" sz="3100" lang="ru-RU">
                <a:solidFill>
                  <a:srgbClr val="000000"/>
                </a:solidFill>
              </a:rPr>
              <a:t>т</a:t>
            </a:r>
            <a:r>
              <a:rPr altLang="en-US" b="1" sz="3100" lang="ru-RU">
                <a:solidFill>
                  <a:srgbClr val="000000"/>
                </a:solidFill>
              </a:rPr>
              <a:t>ь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д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р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г</a:t>
            </a:r>
            <a:r>
              <a:rPr altLang="en-US" b="1" sz="3100" lang="ru-RU">
                <a:solidFill>
                  <a:srgbClr val="000000"/>
                </a:solidFill>
              </a:rPr>
              <a:t>у</a:t>
            </a:r>
            <a:r>
              <a:rPr altLang="en-US" b="1" sz="3100" lang="en-US">
                <a:solidFill>
                  <a:srgbClr val="000000"/>
                </a:solidFill>
              </a:rPr>
              <a:t>?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endParaRPr b="1" sz="3100" lang="ru-RU">
              <a:solidFill>
                <a:srgbClr val="000000"/>
              </a:solidFill>
            </a:endParaRPr>
          </a:p>
          <a:p>
            <a:r>
              <a:rPr altLang="en-US" b="1" sz="3100" lang="ru-RU">
                <a:solidFill>
                  <a:srgbClr val="000000"/>
                </a:solidFill>
              </a:rPr>
              <a:t>П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ч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ru-RU">
                <a:solidFill>
                  <a:srgbClr val="000000"/>
                </a:solidFill>
              </a:rPr>
              <a:t>м</a:t>
            </a:r>
            <a:r>
              <a:rPr altLang="en-US" b="1" sz="3100" lang="ru-RU">
                <a:solidFill>
                  <a:srgbClr val="000000"/>
                </a:solidFill>
              </a:rPr>
              <a:t>у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подземный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переход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назвали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r>
              <a:rPr altLang="en-US" b="1" sz="3100" lang="ru-RU">
                <a:solidFill>
                  <a:srgbClr val="000000"/>
                </a:solidFill>
              </a:rPr>
              <a:t>з</a:t>
            </a:r>
            <a:r>
              <a:rPr altLang="en-US" b="1" sz="3100" lang="ru-RU">
                <a:solidFill>
                  <a:srgbClr val="000000"/>
                </a:solidFill>
              </a:rPr>
              <a:t>е</a:t>
            </a:r>
            <a:r>
              <a:rPr altLang="en-US" b="1" sz="3100" lang="ru-RU">
                <a:solidFill>
                  <a:srgbClr val="000000"/>
                </a:solidFill>
              </a:rPr>
              <a:t>б</a:t>
            </a:r>
            <a:r>
              <a:rPr altLang="en-US" b="1" sz="3100" lang="ru-RU">
                <a:solidFill>
                  <a:srgbClr val="000000"/>
                </a:solidFill>
              </a:rPr>
              <a:t>р</a:t>
            </a:r>
            <a:r>
              <a:rPr altLang="en-US" b="1" sz="3100" lang="ru-RU">
                <a:solidFill>
                  <a:srgbClr val="000000"/>
                </a:solidFill>
              </a:rPr>
              <a:t>о</a:t>
            </a:r>
            <a:r>
              <a:rPr altLang="en-US" b="1" sz="3100" lang="ru-RU">
                <a:solidFill>
                  <a:srgbClr val="000000"/>
                </a:solidFill>
              </a:rPr>
              <a:t>й</a:t>
            </a:r>
            <a:r>
              <a:rPr altLang="en-US" b="1" sz="3100" lang="en-US">
                <a:solidFill>
                  <a:srgbClr val="000000"/>
                </a:solidFill>
              </a:rPr>
              <a:t>?</a:t>
            </a:r>
            <a:r>
              <a:rPr altLang="en-US" b="1" sz="3100" lang="en-US">
                <a:solidFill>
                  <a:srgbClr val="000000"/>
                </a:solidFill>
              </a:rPr>
              <a:t> </a:t>
            </a:r>
            <a:endParaRPr b="1" sz="31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5" name="Oval 7"/>
          <p:cNvSpPr>
            <a:spLocks noChangeArrowheads="1"/>
          </p:cNvSpPr>
          <p:nvPr/>
        </p:nvSpPr>
        <p:spPr bwMode="auto">
          <a:xfrm>
            <a:off x="1563092" y="-1133311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06" name="Oval 8"/>
          <p:cNvSpPr>
            <a:spLocks noChangeArrowheads="1"/>
          </p:cNvSpPr>
          <p:nvPr/>
        </p:nvSpPr>
        <p:spPr bwMode="auto">
          <a:xfrm>
            <a:off x="3559298" y="46190"/>
            <a:ext cx="292124" cy="292124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07" name="Oval 9"/>
          <p:cNvSpPr>
            <a:spLocks noChangeArrowheads="1"/>
          </p:cNvSpPr>
          <p:nvPr/>
        </p:nvSpPr>
        <p:spPr bwMode="auto">
          <a:xfrm>
            <a:off x="1057125" y="274534"/>
            <a:ext cx="1276350" cy="1281113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08" name="Oval 10"/>
          <p:cNvSpPr>
            <a:spLocks noChangeArrowheads="1"/>
          </p:cNvSpPr>
          <p:nvPr/>
        </p:nvSpPr>
        <p:spPr bwMode="auto">
          <a:xfrm>
            <a:off x="2762383" y="192252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09" name="Oval 11"/>
          <p:cNvSpPr>
            <a:spLocks noChangeArrowheads="1"/>
          </p:cNvSpPr>
          <p:nvPr/>
        </p:nvSpPr>
        <p:spPr bwMode="auto">
          <a:xfrm>
            <a:off x="3940975" y="-185573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0" name="Oval 13"/>
          <p:cNvSpPr>
            <a:spLocks noChangeArrowheads="1"/>
          </p:cNvSpPr>
          <p:nvPr/>
        </p:nvSpPr>
        <p:spPr bwMode="auto">
          <a:xfrm>
            <a:off x="3602893" y="252742"/>
            <a:ext cx="1206032" cy="1209241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1" name="Oval 17"/>
          <p:cNvSpPr>
            <a:spLocks noChangeArrowheads="1"/>
          </p:cNvSpPr>
          <p:nvPr/>
        </p:nvSpPr>
        <p:spPr bwMode="auto">
          <a:xfrm>
            <a:off x="1952760" y="191505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2" name="Oval 18"/>
          <p:cNvSpPr>
            <a:spLocks noChangeArrowheads="1"/>
          </p:cNvSpPr>
          <p:nvPr/>
        </p:nvSpPr>
        <p:spPr bwMode="auto">
          <a:xfrm>
            <a:off x="4541477" y="31157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3" name="Oval 19"/>
          <p:cNvSpPr>
            <a:spLocks noChangeArrowheads="1"/>
          </p:cNvSpPr>
          <p:nvPr/>
        </p:nvSpPr>
        <p:spPr bwMode="auto">
          <a:xfrm>
            <a:off x="4118809" y="1559890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4" name="Oval 20"/>
          <p:cNvSpPr>
            <a:spLocks noChangeArrowheads="1"/>
          </p:cNvSpPr>
          <p:nvPr/>
        </p:nvSpPr>
        <p:spPr bwMode="auto">
          <a:xfrm>
            <a:off x="3637095" y="1526927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5" name="Oval 21"/>
          <p:cNvSpPr>
            <a:spLocks noChangeArrowheads="1"/>
          </p:cNvSpPr>
          <p:nvPr/>
        </p:nvSpPr>
        <p:spPr bwMode="auto">
          <a:xfrm>
            <a:off x="2875568" y="1320965"/>
            <a:ext cx="950440" cy="951935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6" name="Oval 22"/>
          <p:cNvSpPr>
            <a:spLocks noChangeArrowheads="1"/>
          </p:cNvSpPr>
          <p:nvPr/>
        </p:nvSpPr>
        <p:spPr bwMode="auto">
          <a:xfrm>
            <a:off x="2122251" y="998434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7" name="Oval 23"/>
          <p:cNvSpPr>
            <a:spLocks noChangeArrowheads="1"/>
          </p:cNvSpPr>
          <p:nvPr/>
        </p:nvSpPr>
        <p:spPr bwMode="auto">
          <a:xfrm>
            <a:off x="1867033" y="1597190"/>
            <a:ext cx="514350" cy="514350"/>
          </a:xfrm>
          <a:prstGeom prst="ellipse"/>
          <a:solidFill>
            <a:srgbClr val="8CDB2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8" name="Oval 24"/>
          <p:cNvSpPr>
            <a:spLocks noChangeArrowheads="1"/>
          </p:cNvSpPr>
          <p:nvPr/>
        </p:nvSpPr>
        <p:spPr bwMode="auto">
          <a:xfrm>
            <a:off x="1660658" y="1717840"/>
            <a:ext cx="139700" cy="139700"/>
          </a:xfrm>
          <a:prstGeom prst="ellipse"/>
          <a:solidFill>
            <a:srgbClr val="E9B915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19" name="Oval 25"/>
          <p:cNvSpPr>
            <a:spLocks noChangeArrowheads="1"/>
          </p:cNvSpPr>
          <p:nvPr/>
        </p:nvSpPr>
        <p:spPr bwMode="auto">
          <a:xfrm>
            <a:off x="3032258" y="3043402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0" name="Oval 26"/>
          <p:cNvSpPr>
            <a:spLocks noChangeArrowheads="1"/>
          </p:cNvSpPr>
          <p:nvPr/>
        </p:nvSpPr>
        <p:spPr bwMode="auto">
          <a:xfrm>
            <a:off x="2968760" y="3464090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1" name="Oval 27"/>
          <p:cNvSpPr>
            <a:spLocks noChangeArrowheads="1"/>
          </p:cNvSpPr>
          <p:nvPr/>
        </p:nvSpPr>
        <p:spPr bwMode="auto">
          <a:xfrm>
            <a:off x="3017652" y="3659738"/>
            <a:ext cx="437740" cy="43774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2" name="Oval 28"/>
          <p:cNvSpPr>
            <a:spLocks noChangeArrowheads="1"/>
          </p:cNvSpPr>
          <p:nvPr/>
        </p:nvSpPr>
        <p:spPr bwMode="auto">
          <a:xfrm>
            <a:off x="2745717" y="4120844"/>
            <a:ext cx="317185" cy="32199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3" name="Oval 29"/>
          <p:cNvSpPr>
            <a:spLocks noChangeArrowheads="1"/>
          </p:cNvSpPr>
          <p:nvPr/>
        </p:nvSpPr>
        <p:spPr bwMode="auto">
          <a:xfrm>
            <a:off x="2928201" y="4905540"/>
            <a:ext cx="264948" cy="264948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4" name="Oval 30"/>
          <p:cNvSpPr>
            <a:spLocks noChangeArrowheads="1"/>
          </p:cNvSpPr>
          <p:nvPr/>
        </p:nvSpPr>
        <p:spPr bwMode="auto">
          <a:xfrm>
            <a:off x="2745717" y="4510944"/>
            <a:ext cx="478058" cy="475179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5" name="Oval 31"/>
          <p:cNvSpPr>
            <a:spLocks noChangeArrowheads="1"/>
          </p:cNvSpPr>
          <p:nvPr/>
        </p:nvSpPr>
        <p:spPr bwMode="auto">
          <a:xfrm>
            <a:off x="2624270" y="4585957"/>
            <a:ext cx="213232" cy="213232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6" name="Oval 32"/>
          <p:cNvSpPr>
            <a:spLocks noChangeArrowheads="1"/>
          </p:cNvSpPr>
          <p:nvPr/>
        </p:nvSpPr>
        <p:spPr bwMode="auto">
          <a:xfrm>
            <a:off x="2321883" y="3795092"/>
            <a:ext cx="604773" cy="604773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7" name="Oval 33"/>
          <p:cNvSpPr>
            <a:spLocks noChangeArrowheads="1"/>
          </p:cNvSpPr>
          <p:nvPr/>
        </p:nvSpPr>
        <p:spPr bwMode="auto">
          <a:xfrm>
            <a:off x="2800483" y="1133640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8" name="Oval 34"/>
          <p:cNvSpPr>
            <a:spLocks noChangeArrowheads="1"/>
          </p:cNvSpPr>
          <p:nvPr/>
        </p:nvSpPr>
        <p:spPr bwMode="auto">
          <a:xfrm>
            <a:off x="3226138" y="2959906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29" name="Oval 35"/>
          <p:cNvSpPr>
            <a:spLocks noChangeArrowheads="1"/>
          </p:cNvSpPr>
          <p:nvPr/>
        </p:nvSpPr>
        <p:spPr bwMode="auto">
          <a:xfrm>
            <a:off x="2530610" y="2770352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30" name="Oval 36"/>
          <p:cNvSpPr>
            <a:spLocks noChangeArrowheads="1"/>
          </p:cNvSpPr>
          <p:nvPr/>
        </p:nvSpPr>
        <p:spPr bwMode="auto">
          <a:xfrm>
            <a:off x="2374027" y="3076740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31" name="Oval 37"/>
          <p:cNvSpPr>
            <a:spLocks noChangeArrowheads="1"/>
          </p:cNvSpPr>
          <p:nvPr/>
        </p:nvSpPr>
        <p:spPr bwMode="auto">
          <a:xfrm>
            <a:off x="3083060" y="2016455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932" name="Rectangle 39"/>
          <p:cNvSpPr>
            <a:spLocks noChangeArrowheads="1"/>
          </p:cNvSpPr>
          <p:nvPr/>
        </p:nvSpPr>
        <p:spPr bwMode="auto">
          <a:xfrm>
            <a:off x="3252923" y="2212664"/>
            <a:ext cx="727075" cy="738664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endParaRPr altLang="zh-CN" baseline="0" b="0" cap="none" dirty="0" sz="1000" i="0" kumimoji="0" lang="zh-CN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933" name="Rectangle 39"/>
          <p:cNvSpPr>
            <a:spLocks noChangeArrowheads="1"/>
          </p:cNvSpPr>
          <p:nvPr/>
        </p:nvSpPr>
        <p:spPr bwMode="auto">
          <a:xfrm>
            <a:off x="4541477" y="2366096"/>
            <a:ext cx="3418806" cy="4318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б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щ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ния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"/>
                                        <p:tgtEl>
                                          <p:spTgt spid="1048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"/>
                                        <p:tgtEl>
                                          <p:spTgt spid="1048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"/>
                                        <p:tgtEl>
                                          <p:spTgt spid="1048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"/>
                                        <p:tgtEl>
                                          <p:spTgt spid="104890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"/>
                                        <p:tgtEl>
                                          <p:spTgt spid="1048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"/>
                                        <p:tgtEl>
                                          <p:spTgt spid="1048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"/>
                                        <p:tgtEl>
                                          <p:spTgt spid="1048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"/>
                                        <p:tgtEl>
                                          <p:spTgt spid="10489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"/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"/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"/>
                                        <p:tgtEl>
                                          <p:spTgt spid="1048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5"/>
                                        <p:tgtEl>
                                          <p:spTgt spid="104890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"/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"/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0"/>
                                        <p:tgtEl>
                                          <p:spTgt spid="1048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1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32"/>
                                        <p:tgtEl>
                                          <p:spTgt spid="10489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5"/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6"/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7"/>
                                        <p:tgtEl>
                                          <p:spTgt spid="104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8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39"/>
                                        <p:tgtEl>
                                          <p:spTgt spid="10489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2"/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3"/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4"/>
                                        <p:tgtEl>
                                          <p:spTgt spid="1048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46"/>
                                        <p:tgtEl>
                                          <p:spTgt spid="10489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9"/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0"/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1"/>
                                        <p:tgtEl>
                                          <p:spTgt spid="104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2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53"/>
                                        <p:tgtEl>
                                          <p:spTgt spid="10489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6"/>
                                        <p:tgtEl>
                                          <p:spTgt spid="104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7"/>
                                        <p:tgtEl>
                                          <p:spTgt spid="104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8"/>
                                        <p:tgtEl>
                                          <p:spTgt spid="104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9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0"/>
                                        <p:tgtEl>
                                          <p:spTgt spid="10489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3"/>
                                        <p:tgtEl>
                                          <p:spTgt spid="104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4"/>
                                        <p:tgtEl>
                                          <p:spTgt spid="104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5"/>
                                        <p:tgtEl>
                                          <p:spTgt spid="104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67"/>
                                        <p:tgtEl>
                                          <p:spTgt spid="10489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0"/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1"/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2"/>
                                        <p:tgtEl>
                                          <p:spTgt spid="10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4"/>
                                        <p:tgtEl>
                                          <p:spTgt spid="10489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7"/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8"/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9"/>
                                        <p:tgtEl>
                                          <p:spTgt spid="1048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1"/>
                                        <p:tgtEl>
                                          <p:spTgt spid="10489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4"/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5"/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6"/>
                                        <p:tgtEl>
                                          <p:spTgt spid="104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88"/>
                                        <p:tgtEl>
                                          <p:spTgt spid="10489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1"/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2"/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3"/>
                                        <p:tgtEl>
                                          <p:spTgt spid="104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4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95"/>
                                        <p:tgtEl>
                                          <p:spTgt spid="10489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8"/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9"/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0"/>
                                        <p:tgtEl>
                                          <p:spTgt spid="10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02"/>
                                        <p:tgtEl>
                                          <p:spTgt spid="10489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5"/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6"/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7"/>
                                        <p:tgtEl>
                                          <p:spTgt spid="1048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8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09"/>
                                        <p:tgtEl>
                                          <p:spTgt spid="10489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0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2"/>
                                        <p:tgtEl>
                                          <p:spTgt spid="104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3"/>
                                        <p:tgtEl>
                                          <p:spTgt spid="104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4"/>
                                        <p:tgtEl>
                                          <p:spTgt spid="104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5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16"/>
                                        <p:tgtEl>
                                          <p:spTgt spid="10489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9"/>
                                        <p:tgtEl>
                                          <p:spTgt spid="104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0"/>
                                        <p:tgtEl>
                                          <p:spTgt spid="104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1"/>
                                        <p:tgtEl>
                                          <p:spTgt spid="104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2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23"/>
                                        <p:tgtEl>
                                          <p:spTgt spid="10489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6"/>
                                        <p:tgtEl>
                                          <p:spTgt spid="104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7"/>
                                        <p:tgtEl>
                                          <p:spTgt spid="104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8"/>
                                        <p:tgtEl>
                                          <p:spTgt spid="104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9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30"/>
                                        <p:tgtEl>
                                          <p:spTgt spid="10489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3"/>
                                        <p:tgtEl>
                                          <p:spTgt spid="104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4"/>
                                        <p:tgtEl>
                                          <p:spTgt spid="104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5"/>
                                        <p:tgtEl>
                                          <p:spTgt spid="104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37"/>
                                        <p:tgtEl>
                                          <p:spTgt spid="10489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8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0"/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1"/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2"/>
                                        <p:tgtEl>
                                          <p:spTgt spid="104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3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44"/>
                                        <p:tgtEl>
                                          <p:spTgt spid="10489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7"/>
                                        <p:tgtEl>
                                          <p:spTgt spid="104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8"/>
                                        <p:tgtEl>
                                          <p:spTgt spid="104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9"/>
                                        <p:tgtEl>
                                          <p:spTgt spid="104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0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51"/>
                                        <p:tgtEl>
                                          <p:spTgt spid="10489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2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4"/>
                                        <p:tgtEl>
                                          <p:spTgt spid="104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5"/>
                                        <p:tgtEl>
                                          <p:spTgt spid="104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6"/>
                                        <p:tgtEl>
                                          <p:spTgt spid="104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7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58"/>
                                        <p:tgtEl>
                                          <p:spTgt spid="10489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1"/>
                                        <p:tgtEl>
                                          <p:spTgt spid="104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2"/>
                                        <p:tgtEl>
                                          <p:spTgt spid="104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3"/>
                                        <p:tgtEl>
                                          <p:spTgt spid="104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65"/>
                                        <p:tgtEl>
                                          <p:spTgt spid="10489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8"/>
                                        <p:tgtEl>
                                          <p:spTgt spid="104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9"/>
                                        <p:tgtEl>
                                          <p:spTgt spid="104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0"/>
                                        <p:tgtEl>
                                          <p:spTgt spid="104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72"/>
                                        <p:tgtEl>
                                          <p:spTgt spid="10489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5"/>
                                        <p:tgtEl>
                                          <p:spTgt spid="1048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6"/>
                                        <p:tgtEl>
                                          <p:spTgt spid="1048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7"/>
                                        <p:tgtEl>
                                          <p:spTgt spid="104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79"/>
                                        <p:tgtEl>
                                          <p:spTgt spid="10489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2"/>
                                        <p:tgtEl>
                                          <p:spTgt spid="104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3"/>
                                        <p:tgtEl>
                                          <p:spTgt spid="104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4"/>
                                        <p:tgtEl>
                                          <p:spTgt spid="104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6"/>
                                        <p:tgtEl>
                                          <p:spTgt spid="10489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7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9"/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0"/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1"/>
                                        <p:tgtEl>
                                          <p:spTgt spid="104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2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93"/>
                                        <p:tgtEl>
                                          <p:spTgt spid="10489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4" nodeType="withEffect" presetClass="entr" presetID="2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6"/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7"/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98" nodeType="withEffect" presetClass="entr" presetID="53" presetSubtype="16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0"/>
                                        <p:tgtEl>
                                          <p:spTgt spid="104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1"/>
                                        <p:tgtEl>
                                          <p:spTgt spid="104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2"/>
                                        <p:tgtEl>
                                          <p:spTgt spid="104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3" nodeType="withEffect" presetClass="emph" presetID="6" presetSubtype="0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dur="150" fill="hold" id="204"/>
                                        <p:tgtEl>
                                          <p:spTgt spid="10489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11368" y="0"/>
            <a:ext cx="4122920" cy="5141595"/>
          </a:xfrm>
          <a:prstGeom prst="rect"/>
        </p:spPr>
      </p:pic>
      <p:sp>
        <p:nvSpPr>
          <p:cNvPr id="1048934" name=""/>
          <p:cNvSpPr txBox="1"/>
          <p:nvPr/>
        </p:nvSpPr>
        <p:spPr>
          <a:xfrm>
            <a:off x="5000606" y="1641157"/>
            <a:ext cx="4000000" cy="9296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Соедин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г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б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en-US">
                <a:solidFill>
                  <a:srgbClr val="000000"/>
                </a:solidFill>
              </a:rPr>
              <a:t>.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0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803214" y="0"/>
            <a:ext cx="3702234" cy="5141595"/>
          </a:xfrm>
          <a:prstGeom prst="rect"/>
        </p:spPr>
      </p:pic>
      <p:sp>
        <p:nvSpPr>
          <p:cNvPr id="1048765" name="Rectangle 39"/>
          <p:cNvSpPr>
            <a:spLocks noChangeArrowheads="1"/>
          </p:cNvSpPr>
          <p:nvPr/>
        </p:nvSpPr>
        <p:spPr bwMode="auto">
          <a:xfrm>
            <a:off x="467326" y="661667"/>
            <a:ext cx="1797307" cy="8636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algn="r"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я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щ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ь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6" name=""/>
          <p:cNvSpPr txBox="1"/>
          <p:nvPr/>
        </p:nvSpPr>
        <p:spPr>
          <a:xfrm>
            <a:off x="6746619" y="570229"/>
            <a:ext cx="2606014" cy="955039"/>
          </a:xfrm>
          <a:prstGeom prst="rect"/>
        </p:spPr>
        <p:txBody>
          <a:bodyPr rtlCol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я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б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7" name=""/>
          <p:cNvSpPr txBox="1"/>
          <p:nvPr/>
        </p:nvSpPr>
        <p:spPr>
          <a:xfrm>
            <a:off x="151554" y="2309176"/>
            <a:ext cx="2113079" cy="523240"/>
          </a:xfrm>
          <a:prstGeom prst="rect"/>
        </p:spPr>
        <p:txBody>
          <a:bodyPr rtlCol="0" wrap="square">
            <a:spAutoFit/>
          </a:bodyPr>
          <a:p>
            <a:pPr algn="r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ц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я</a:t>
            </a:r>
            <a:endParaRPr sz="2800" lang="ru-RU">
              <a:solidFill>
                <a:srgbClr val="000000"/>
              </a:solidFill>
            </a:endParaRPr>
          </a:p>
        </p:txBody>
      </p:sp>
      <p:sp>
        <p:nvSpPr>
          <p:cNvPr id="1048768" name=""/>
          <p:cNvSpPr txBox="1"/>
          <p:nvPr/>
        </p:nvSpPr>
        <p:spPr>
          <a:xfrm>
            <a:off x="6695614" y="2309176"/>
            <a:ext cx="2448386" cy="523240"/>
          </a:xfrm>
          <a:prstGeom prst="rect"/>
        </p:spPr>
        <p:txBody>
          <a:bodyPr rtlCol="0" wrap="square">
            <a:spAutoFit/>
          </a:bodyPr>
          <a:p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Б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endParaRPr sz="2800" lang="ru-RU">
              <a:solidFill>
                <a:srgbClr val="000000"/>
              </a:solidFill>
            </a:endParaRPr>
          </a:p>
        </p:txBody>
      </p:sp>
      <p:sp>
        <p:nvSpPr>
          <p:cNvPr id="1048769" name=""/>
          <p:cNvSpPr txBox="1"/>
          <p:nvPr/>
        </p:nvSpPr>
        <p:spPr>
          <a:xfrm>
            <a:off x="332431" y="3690052"/>
            <a:ext cx="2067096" cy="523240"/>
          </a:xfrm>
          <a:prstGeom prst="rect"/>
        </p:spPr>
        <p:txBody>
          <a:bodyPr rtlCol="0" wrap="square">
            <a:spAutoFit/>
          </a:bodyPr>
          <a:p>
            <a:pPr algn="r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Э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endParaRPr sz="2800" lang="ru-RU">
              <a:solidFill>
                <a:srgbClr val="000000"/>
              </a:solidFill>
            </a:endParaRPr>
          </a:p>
        </p:txBody>
      </p:sp>
      <p:sp>
        <p:nvSpPr>
          <p:cNvPr id="1048770" name=""/>
          <p:cNvSpPr txBox="1"/>
          <p:nvPr/>
        </p:nvSpPr>
        <p:spPr>
          <a:xfrm>
            <a:off x="6746619" y="3690053"/>
            <a:ext cx="4572000" cy="523240"/>
          </a:xfrm>
          <a:prstGeom prst="rect"/>
        </p:spPr>
        <p:txBody>
          <a:bodyPr rtlCol="0" wrap="square">
            <a:spAutoFit/>
          </a:bodyPr>
          <a:p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0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237510" y="0"/>
            <a:ext cx="4563357" cy="5068697"/>
          </a:xfrm>
          <a:prstGeom prst="rect"/>
        </p:spPr>
      </p:pic>
      <p:sp>
        <p:nvSpPr>
          <p:cNvPr id="1048935" name=""/>
          <p:cNvSpPr txBox="1"/>
          <p:nvPr/>
        </p:nvSpPr>
        <p:spPr>
          <a:xfrm>
            <a:off x="411320" y="1231328"/>
            <a:ext cx="3882482" cy="26060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транспорт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en-US">
                <a:solidFill>
                  <a:srgbClr val="000000"/>
                </a:solidFill>
              </a:rPr>
              <a:t>?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ш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з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з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en-US">
                <a:solidFill>
                  <a:srgbClr val="000000"/>
                </a:solidFill>
              </a:rPr>
              <a:t>?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ч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ж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транспорт</a:t>
            </a:r>
            <a:r>
              <a:rPr altLang="en-US" b="1" sz="2800" lang="en-US">
                <a:solidFill>
                  <a:srgbClr val="000000"/>
                </a:solidFill>
              </a:rPr>
              <a:t>.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351631" y="0"/>
            <a:ext cx="4171258" cy="5198874"/>
          </a:xfrm>
          <a:prstGeom prst="rect"/>
        </p:spPr>
      </p:pic>
      <p:sp>
        <p:nvSpPr>
          <p:cNvPr id="1048936" name=""/>
          <p:cNvSpPr txBox="1"/>
          <p:nvPr/>
        </p:nvSpPr>
        <p:spPr>
          <a:xfrm>
            <a:off x="177964" y="1641156"/>
            <a:ext cx="4000000" cy="9296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г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ж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ния</a:t>
            </a:r>
            <a:r>
              <a:rPr altLang="en-US" b="1" sz="2800" lang="en-US">
                <a:solidFill>
                  <a:srgbClr val="000000"/>
                </a:solidFill>
              </a:rPr>
              <a:t>.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27111" y="0"/>
            <a:ext cx="4337720" cy="5252609"/>
          </a:xfrm>
          <a:prstGeom prst="rect"/>
        </p:spPr>
      </p:pic>
      <p:sp>
        <p:nvSpPr>
          <p:cNvPr id="1048937" name=""/>
          <p:cNvSpPr txBox="1"/>
          <p:nvPr/>
        </p:nvSpPr>
        <p:spPr>
          <a:xfrm>
            <a:off x="5064830" y="1277565"/>
            <a:ext cx="4000000" cy="1424940"/>
          </a:xfrm>
          <a:prstGeom prst="rect"/>
        </p:spPr>
        <p:txBody>
          <a:bodyPr rtlCol="0" wrap="square">
            <a:spAutoFit/>
          </a:bodyPr>
          <a:p>
            <a:r>
              <a:rPr altLang="en-US" b="1" sz="3000" lang="ru-RU">
                <a:solidFill>
                  <a:srgbClr val="000000"/>
                </a:solidFill>
              </a:rPr>
              <a:t>В</a:t>
            </a:r>
            <a:r>
              <a:rPr altLang="en-US" b="1" sz="3000" lang="ru-RU">
                <a:solidFill>
                  <a:srgbClr val="000000"/>
                </a:solidFill>
              </a:rPr>
              <a:t>с</a:t>
            </a:r>
            <a:r>
              <a:rPr altLang="en-US" b="1" sz="3000" lang="ru-RU">
                <a:solidFill>
                  <a:srgbClr val="000000"/>
                </a:solidFill>
              </a:rPr>
              <a:t>т</a:t>
            </a:r>
            <a:r>
              <a:rPr altLang="en-US" b="1" sz="3000" lang="ru-RU">
                <a:solidFill>
                  <a:srgbClr val="000000"/>
                </a:solidFill>
              </a:rPr>
              <a:t>а</a:t>
            </a:r>
            <a:r>
              <a:rPr altLang="en-US" b="1" sz="3000" lang="ru-RU">
                <a:solidFill>
                  <a:srgbClr val="000000"/>
                </a:solidFill>
              </a:rPr>
              <a:t>в</a:t>
            </a:r>
            <a:r>
              <a:rPr altLang="en-US" b="1" sz="3000" lang="ru-RU">
                <a:solidFill>
                  <a:srgbClr val="000000"/>
                </a:solidFill>
              </a:rPr>
              <a:t>ь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в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пустые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к</a:t>
            </a:r>
            <a:r>
              <a:rPr altLang="en-US" b="1" sz="3000" lang="ru-RU">
                <a:solidFill>
                  <a:srgbClr val="000000"/>
                </a:solidFill>
              </a:rPr>
              <a:t>р</a:t>
            </a:r>
            <a:r>
              <a:rPr altLang="en-US" b="1" sz="3000" lang="ru-RU">
                <a:solidFill>
                  <a:srgbClr val="000000"/>
                </a:solidFill>
              </a:rPr>
              <a:t>у</a:t>
            </a:r>
            <a:r>
              <a:rPr altLang="en-US" b="1" sz="3000" lang="ru-RU">
                <a:solidFill>
                  <a:srgbClr val="000000"/>
                </a:solidFill>
              </a:rPr>
              <a:t>ж</a:t>
            </a:r>
            <a:r>
              <a:rPr altLang="en-US" b="1" sz="3000" lang="ru-RU">
                <a:solidFill>
                  <a:srgbClr val="000000"/>
                </a:solidFill>
              </a:rPr>
              <a:t>о</a:t>
            </a:r>
            <a:r>
              <a:rPr altLang="en-US" b="1" sz="3000" lang="ru-RU">
                <a:solidFill>
                  <a:srgbClr val="000000"/>
                </a:solidFill>
              </a:rPr>
              <a:t>ч</a:t>
            </a:r>
            <a:r>
              <a:rPr altLang="en-US" b="1" sz="3000" lang="ru-RU">
                <a:solidFill>
                  <a:srgbClr val="000000"/>
                </a:solidFill>
              </a:rPr>
              <a:t>к</a:t>
            </a:r>
            <a:r>
              <a:rPr altLang="en-US" b="1" sz="3000" lang="ru-RU">
                <a:solidFill>
                  <a:srgbClr val="000000"/>
                </a:solidFill>
              </a:rPr>
              <a:t>и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н</a:t>
            </a:r>
            <a:r>
              <a:rPr altLang="en-US" b="1" sz="3000" lang="ru-RU">
                <a:solidFill>
                  <a:srgbClr val="000000"/>
                </a:solidFill>
              </a:rPr>
              <a:t>у</a:t>
            </a:r>
            <a:r>
              <a:rPr altLang="en-US" b="1" sz="3000" lang="ru-RU">
                <a:solidFill>
                  <a:srgbClr val="000000"/>
                </a:solidFill>
              </a:rPr>
              <a:t>ж</a:t>
            </a:r>
            <a:r>
              <a:rPr altLang="en-US" b="1" sz="3000" lang="ru-RU">
                <a:solidFill>
                  <a:srgbClr val="000000"/>
                </a:solidFill>
              </a:rPr>
              <a:t>н</a:t>
            </a:r>
            <a:r>
              <a:rPr altLang="en-US" b="1" sz="3000" lang="ru-RU">
                <a:solidFill>
                  <a:srgbClr val="000000"/>
                </a:solidFill>
              </a:rPr>
              <a:t>ы</a:t>
            </a:r>
            <a:r>
              <a:rPr altLang="en-US" b="1" sz="3000" lang="ru-RU">
                <a:solidFill>
                  <a:srgbClr val="000000"/>
                </a:solidFill>
              </a:rPr>
              <a:t>е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ч</a:t>
            </a:r>
            <a:r>
              <a:rPr altLang="en-US" b="1" sz="3000" lang="ru-RU">
                <a:solidFill>
                  <a:srgbClr val="000000"/>
                </a:solidFill>
              </a:rPr>
              <a:t>а</a:t>
            </a:r>
            <a:r>
              <a:rPr altLang="en-US" b="1" sz="3000" lang="ru-RU">
                <a:solidFill>
                  <a:srgbClr val="000000"/>
                </a:solidFill>
              </a:rPr>
              <a:t>с</a:t>
            </a:r>
            <a:r>
              <a:rPr altLang="en-US" b="1" sz="3000" lang="ru-RU">
                <a:solidFill>
                  <a:srgbClr val="000000"/>
                </a:solidFill>
              </a:rPr>
              <a:t>т</a:t>
            </a:r>
            <a:r>
              <a:rPr altLang="en-US" b="1" sz="3000" lang="ru-RU">
                <a:solidFill>
                  <a:srgbClr val="000000"/>
                </a:solidFill>
              </a:rPr>
              <a:t>и</a:t>
            </a:r>
            <a:r>
              <a:rPr altLang="en-US" b="1" sz="3000" lang="en-US">
                <a:solidFill>
                  <a:srgbClr val="000000"/>
                </a:solidFill>
              </a:rPr>
              <a:t>.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endParaRPr b="1" sz="30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127829" y="0"/>
            <a:ext cx="6888340" cy="5057487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240335" y="124655"/>
            <a:ext cx="6663330" cy="4892282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127019" y="0"/>
            <a:ext cx="3639353" cy="5141595"/>
          </a:xfrm>
          <a:prstGeom prst="rect"/>
        </p:spPr>
      </p:pic>
      <p:sp>
        <p:nvSpPr>
          <p:cNvPr id="1048938" name=""/>
          <p:cNvSpPr txBox="1"/>
          <p:nvPr/>
        </p:nvSpPr>
        <p:spPr>
          <a:xfrm>
            <a:off x="5144000" y="993457"/>
            <a:ext cx="4000000" cy="1577339"/>
          </a:xfrm>
          <a:prstGeom prst="rect"/>
        </p:spPr>
        <p:txBody>
          <a:bodyPr rtlCol="0" wrap="square">
            <a:spAutoFit/>
          </a:bodyPr>
          <a:p>
            <a:r>
              <a:rPr altLang="en-US" b="1" sz="3300" lang="ru-RU">
                <a:solidFill>
                  <a:srgbClr val="000000"/>
                </a:solidFill>
              </a:rPr>
              <a:t>В</a:t>
            </a:r>
            <a:r>
              <a:rPr altLang="en-US" b="1" sz="3300" lang="ru-RU">
                <a:solidFill>
                  <a:srgbClr val="000000"/>
                </a:solidFill>
              </a:rPr>
              <a:t>с</a:t>
            </a:r>
            <a:r>
              <a:rPr altLang="en-US" b="1" sz="3300" lang="ru-RU">
                <a:solidFill>
                  <a:srgbClr val="000000"/>
                </a:solidFill>
              </a:rPr>
              <a:t>т</a:t>
            </a:r>
            <a:r>
              <a:rPr altLang="en-US" b="1" sz="3300" lang="ru-RU">
                <a:solidFill>
                  <a:srgbClr val="000000"/>
                </a:solidFill>
              </a:rPr>
              <a:t>а</a:t>
            </a:r>
            <a:r>
              <a:rPr altLang="en-US" b="1" sz="3300" lang="ru-RU">
                <a:solidFill>
                  <a:srgbClr val="000000"/>
                </a:solidFill>
              </a:rPr>
              <a:t>в</a:t>
            </a:r>
            <a:r>
              <a:rPr altLang="en-US" b="1" sz="3300" lang="ru-RU">
                <a:solidFill>
                  <a:srgbClr val="000000"/>
                </a:solidFill>
              </a:rPr>
              <a:t>ь</a:t>
            </a:r>
            <a:r>
              <a:rPr altLang="en-US" b="1" sz="3300" lang="en-US">
                <a:solidFill>
                  <a:srgbClr val="000000"/>
                </a:solidFill>
              </a:rPr>
              <a:t> </a:t>
            </a:r>
            <a:r>
              <a:rPr altLang="en-US" b="1" sz="3300" lang="ru-RU">
                <a:solidFill>
                  <a:srgbClr val="000000"/>
                </a:solidFill>
              </a:rPr>
              <a:t>кружо</a:t>
            </a:r>
            <a:r>
              <a:rPr altLang="en-US" b="1" sz="3300" lang="ru-RU">
                <a:solidFill>
                  <a:srgbClr val="000000"/>
                </a:solidFill>
              </a:rPr>
              <a:t>к</a:t>
            </a:r>
            <a:r>
              <a:rPr altLang="en-US" b="1" sz="3300" lang="en-US">
                <a:solidFill>
                  <a:srgbClr val="000000"/>
                </a:solidFill>
              </a:rPr>
              <a:t> </a:t>
            </a:r>
            <a:r>
              <a:rPr altLang="en-US" b="1" sz="3300" lang="ru-RU">
                <a:solidFill>
                  <a:srgbClr val="000000"/>
                </a:solidFill>
              </a:rPr>
              <a:t>н</a:t>
            </a:r>
            <a:r>
              <a:rPr altLang="en-US" b="1" sz="3300" lang="ru-RU">
                <a:solidFill>
                  <a:srgbClr val="000000"/>
                </a:solidFill>
              </a:rPr>
              <a:t>у</a:t>
            </a:r>
            <a:r>
              <a:rPr altLang="en-US" b="1" sz="3300" lang="ru-RU">
                <a:solidFill>
                  <a:srgbClr val="000000"/>
                </a:solidFill>
              </a:rPr>
              <a:t>ж</a:t>
            </a:r>
            <a:r>
              <a:rPr altLang="en-US" b="1" sz="3300" lang="ru-RU">
                <a:solidFill>
                  <a:srgbClr val="000000"/>
                </a:solidFill>
              </a:rPr>
              <a:t>н</a:t>
            </a:r>
            <a:r>
              <a:rPr altLang="en-US" b="1" sz="3300" lang="ru-RU">
                <a:solidFill>
                  <a:srgbClr val="000000"/>
                </a:solidFill>
              </a:rPr>
              <a:t>о</a:t>
            </a:r>
            <a:r>
              <a:rPr altLang="en-US" b="1" sz="3300" lang="ru-RU">
                <a:solidFill>
                  <a:srgbClr val="000000"/>
                </a:solidFill>
              </a:rPr>
              <a:t>г</a:t>
            </a:r>
            <a:r>
              <a:rPr altLang="en-US" b="1" sz="3300" lang="ru-RU">
                <a:solidFill>
                  <a:srgbClr val="000000"/>
                </a:solidFill>
              </a:rPr>
              <a:t>о</a:t>
            </a:r>
            <a:r>
              <a:rPr altLang="en-US" b="1" sz="3300" lang="en-US">
                <a:solidFill>
                  <a:srgbClr val="000000"/>
                </a:solidFill>
              </a:rPr>
              <a:t> </a:t>
            </a:r>
            <a:r>
              <a:rPr altLang="en-US" b="1" sz="3300" lang="ru-RU">
                <a:solidFill>
                  <a:srgbClr val="000000"/>
                </a:solidFill>
              </a:rPr>
              <a:t>ц</a:t>
            </a:r>
            <a:r>
              <a:rPr altLang="en-US" b="1" sz="3300" lang="ru-RU">
                <a:solidFill>
                  <a:srgbClr val="000000"/>
                </a:solidFill>
              </a:rPr>
              <a:t>в</a:t>
            </a:r>
            <a:r>
              <a:rPr altLang="en-US" b="1" sz="3300" lang="ru-RU">
                <a:solidFill>
                  <a:srgbClr val="000000"/>
                </a:solidFill>
              </a:rPr>
              <a:t>е</a:t>
            </a:r>
            <a:r>
              <a:rPr altLang="en-US" b="1" sz="3300" lang="ru-RU">
                <a:solidFill>
                  <a:srgbClr val="000000"/>
                </a:solidFill>
              </a:rPr>
              <a:t>т</a:t>
            </a:r>
            <a:r>
              <a:rPr altLang="en-US" b="1" sz="3300" lang="ru-RU">
                <a:solidFill>
                  <a:srgbClr val="000000"/>
                </a:solidFill>
              </a:rPr>
              <a:t>а</a:t>
            </a:r>
            <a:r>
              <a:rPr altLang="en-US" b="1" sz="3300" lang="en-US">
                <a:solidFill>
                  <a:srgbClr val="000000"/>
                </a:solidFill>
              </a:rPr>
              <a:t> </a:t>
            </a:r>
            <a:r>
              <a:rPr altLang="en-US" b="1" sz="3300" lang="ru-RU">
                <a:solidFill>
                  <a:srgbClr val="000000"/>
                </a:solidFill>
              </a:rPr>
              <a:t>в</a:t>
            </a:r>
            <a:r>
              <a:rPr altLang="en-US" b="1" sz="3300" lang="en-US">
                <a:solidFill>
                  <a:srgbClr val="000000"/>
                </a:solidFill>
              </a:rPr>
              <a:t> </a:t>
            </a:r>
            <a:r>
              <a:rPr altLang="en-US" b="1" sz="3300" lang="ru-RU">
                <a:solidFill>
                  <a:srgbClr val="000000"/>
                </a:solidFill>
              </a:rPr>
              <a:t>п</a:t>
            </a:r>
            <a:r>
              <a:rPr altLang="en-US" b="1" sz="3300" lang="ru-RU">
                <a:solidFill>
                  <a:srgbClr val="000000"/>
                </a:solidFill>
              </a:rPr>
              <a:t>у</a:t>
            </a:r>
            <a:r>
              <a:rPr altLang="en-US" b="1" sz="3300" lang="ru-RU">
                <a:solidFill>
                  <a:srgbClr val="000000"/>
                </a:solidFill>
              </a:rPr>
              <a:t>с</a:t>
            </a:r>
            <a:r>
              <a:rPr altLang="en-US" b="1" sz="3300" lang="ru-RU">
                <a:solidFill>
                  <a:srgbClr val="000000"/>
                </a:solidFill>
              </a:rPr>
              <a:t>т</a:t>
            </a:r>
            <a:r>
              <a:rPr altLang="en-US" b="1" sz="3300" lang="ru-RU">
                <a:solidFill>
                  <a:srgbClr val="000000"/>
                </a:solidFill>
              </a:rPr>
              <a:t>ы</a:t>
            </a:r>
            <a:r>
              <a:rPr altLang="en-US" b="1" sz="3300" lang="ru-RU">
                <a:solidFill>
                  <a:srgbClr val="000000"/>
                </a:solidFill>
              </a:rPr>
              <a:t>е</a:t>
            </a:r>
            <a:r>
              <a:rPr altLang="en-US" b="1" sz="3300" lang="en-US">
                <a:solidFill>
                  <a:srgbClr val="000000"/>
                </a:solidFill>
              </a:rPr>
              <a:t> </a:t>
            </a:r>
            <a:r>
              <a:rPr altLang="en-US" b="1" sz="3300" lang="ru-RU">
                <a:solidFill>
                  <a:srgbClr val="000000"/>
                </a:solidFill>
              </a:rPr>
              <a:t>м</a:t>
            </a:r>
            <a:r>
              <a:rPr altLang="en-US" b="1" sz="3300" lang="ru-RU">
                <a:solidFill>
                  <a:srgbClr val="000000"/>
                </a:solidFill>
              </a:rPr>
              <a:t>е</a:t>
            </a:r>
            <a:r>
              <a:rPr altLang="en-US" b="1" sz="3300" lang="ru-RU">
                <a:solidFill>
                  <a:srgbClr val="000000"/>
                </a:solidFill>
              </a:rPr>
              <a:t>с</a:t>
            </a:r>
            <a:r>
              <a:rPr altLang="en-US" b="1" sz="3300" lang="ru-RU">
                <a:solidFill>
                  <a:srgbClr val="000000"/>
                </a:solidFill>
              </a:rPr>
              <a:t>т</a:t>
            </a:r>
            <a:r>
              <a:rPr altLang="en-US" b="1" sz="3300" lang="ru-RU">
                <a:solidFill>
                  <a:srgbClr val="000000"/>
                </a:solidFill>
              </a:rPr>
              <a:t>а</a:t>
            </a:r>
            <a:r>
              <a:rPr altLang="en-US" b="1" sz="3300" lang="en-US">
                <a:solidFill>
                  <a:srgbClr val="000000"/>
                </a:solidFill>
              </a:rPr>
              <a:t>.</a:t>
            </a:r>
            <a:r>
              <a:rPr altLang="en-US" b="1" sz="3300" lang="en-US">
                <a:solidFill>
                  <a:srgbClr val="000000"/>
                </a:solidFill>
              </a:rPr>
              <a:t> </a:t>
            </a:r>
            <a:endParaRPr b="1" sz="33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571999" y="0"/>
            <a:ext cx="4261605" cy="5141595"/>
          </a:xfrm>
          <a:prstGeom prst="rect"/>
        </p:spPr>
      </p:pic>
      <p:sp>
        <p:nvSpPr>
          <p:cNvPr id="1048939" name=""/>
          <p:cNvSpPr txBox="1"/>
          <p:nvPr/>
        </p:nvSpPr>
        <p:spPr>
          <a:xfrm>
            <a:off x="154439" y="1650377"/>
            <a:ext cx="4417559" cy="1348741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ч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л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ц</a:t>
            </a:r>
            <a:r>
              <a:rPr altLang="en-US" b="1" sz="2800" lang="en-US">
                <a:solidFill>
                  <a:srgbClr val="000000"/>
                </a:solidFill>
              </a:rPr>
              <a:t>.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порта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получились</a:t>
            </a:r>
            <a:r>
              <a:rPr altLang="en-US" b="1" sz="2800" lang="en-US">
                <a:solidFill>
                  <a:srgbClr val="000000"/>
                </a:solidFill>
              </a:rPr>
              <a:t>?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571999" y="0"/>
            <a:ext cx="4209518" cy="5141595"/>
          </a:xfrm>
          <a:prstGeom prst="rect"/>
        </p:spPr>
      </p:pic>
      <p:sp>
        <p:nvSpPr>
          <p:cNvPr id="1048940" name=""/>
          <p:cNvSpPr txBox="1"/>
          <p:nvPr/>
        </p:nvSpPr>
        <p:spPr>
          <a:xfrm>
            <a:off x="289223" y="1815797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По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я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щ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з</a:t>
            </a:r>
            <a:r>
              <a:rPr altLang="en-US" b="1" sz="2800" lang="en-US">
                <a:solidFill>
                  <a:srgbClr val="000000"/>
                </a:solidFill>
              </a:rPr>
              <a:t>!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1" name=""/>
          <p:cNvSpPr txBox="1"/>
          <p:nvPr/>
        </p:nvSpPr>
        <p:spPr>
          <a:xfrm>
            <a:off x="465236" y="1145856"/>
            <a:ext cx="3781799" cy="1869440"/>
          </a:xfrm>
          <a:prstGeom prst="rect"/>
        </p:spPr>
        <p:txBody>
          <a:bodyPr rtlCol="0" wrap="square">
            <a:spAutoFit/>
          </a:bodyPr>
          <a:p>
            <a:r>
              <a:rPr altLang="en-US" b="1" sz="3000" lang="ru-RU">
                <a:solidFill>
                  <a:srgbClr val="000000"/>
                </a:solidFill>
              </a:rPr>
              <a:t>Подума</a:t>
            </a:r>
            <a:r>
              <a:rPr altLang="en-US" b="1" sz="3000" lang="ru-RU">
                <a:solidFill>
                  <a:srgbClr val="000000"/>
                </a:solidFill>
              </a:rPr>
              <a:t>й</a:t>
            </a:r>
            <a:r>
              <a:rPr altLang="en-US" b="1" sz="3000" lang="en-US">
                <a:solidFill>
                  <a:srgbClr val="000000"/>
                </a:solidFill>
              </a:rPr>
              <a:t>,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с</a:t>
            </a:r>
            <a:r>
              <a:rPr altLang="en-US" b="1" sz="3000" lang="ru-RU">
                <a:solidFill>
                  <a:srgbClr val="000000"/>
                </a:solidFill>
              </a:rPr>
              <a:t>и</a:t>
            </a:r>
            <a:r>
              <a:rPr altLang="en-US" b="1" sz="3000" lang="ru-RU">
                <a:solidFill>
                  <a:srgbClr val="000000"/>
                </a:solidFill>
              </a:rPr>
              <a:t>л</a:t>
            </a:r>
            <a:r>
              <a:rPr altLang="en-US" b="1" sz="3000" lang="ru-RU">
                <a:solidFill>
                  <a:srgbClr val="000000"/>
                </a:solidFill>
              </a:rPr>
              <a:t>у</a:t>
            </a:r>
            <a:r>
              <a:rPr altLang="en-US" b="1" sz="3000" lang="ru-RU">
                <a:solidFill>
                  <a:srgbClr val="000000"/>
                </a:solidFill>
              </a:rPr>
              <a:t>э</a:t>
            </a:r>
            <a:r>
              <a:rPr altLang="en-US" b="1" sz="3000" lang="ru-RU">
                <a:solidFill>
                  <a:srgbClr val="000000"/>
                </a:solidFill>
              </a:rPr>
              <a:t>т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к</a:t>
            </a:r>
            <a:r>
              <a:rPr altLang="en-US" b="1" sz="3000" lang="ru-RU">
                <a:solidFill>
                  <a:srgbClr val="000000"/>
                </a:solidFill>
              </a:rPr>
              <a:t>а</a:t>
            </a:r>
            <a:r>
              <a:rPr altLang="en-US" b="1" sz="3000" lang="ru-RU">
                <a:solidFill>
                  <a:srgbClr val="000000"/>
                </a:solidFill>
              </a:rPr>
              <a:t>к</a:t>
            </a:r>
            <a:r>
              <a:rPr altLang="en-US" b="1" sz="3000" lang="ru-RU">
                <a:solidFill>
                  <a:srgbClr val="000000"/>
                </a:solidFill>
              </a:rPr>
              <a:t>о</a:t>
            </a:r>
            <a:r>
              <a:rPr altLang="en-US" b="1" sz="3000" lang="ru-RU">
                <a:solidFill>
                  <a:srgbClr val="000000"/>
                </a:solidFill>
              </a:rPr>
              <a:t>г</a:t>
            </a:r>
            <a:r>
              <a:rPr altLang="en-US" b="1" sz="3000" lang="ru-RU">
                <a:solidFill>
                  <a:srgbClr val="000000"/>
                </a:solidFill>
              </a:rPr>
              <a:t>о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т</a:t>
            </a:r>
            <a:r>
              <a:rPr altLang="en-US" b="1" sz="3000" lang="ru-RU">
                <a:solidFill>
                  <a:srgbClr val="000000"/>
                </a:solidFill>
              </a:rPr>
              <a:t>р</a:t>
            </a:r>
            <a:r>
              <a:rPr altLang="en-US" b="1" sz="3000" lang="ru-RU">
                <a:solidFill>
                  <a:srgbClr val="000000"/>
                </a:solidFill>
              </a:rPr>
              <a:t>а</a:t>
            </a:r>
            <a:r>
              <a:rPr altLang="en-US" b="1" sz="3000" lang="ru-RU">
                <a:solidFill>
                  <a:srgbClr val="000000"/>
                </a:solidFill>
              </a:rPr>
              <a:t>н</a:t>
            </a:r>
            <a:r>
              <a:rPr altLang="en-US" b="1" sz="3000" lang="ru-RU">
                <a:solidFill>
                  <a:srgbClr val="000000"/>
                </a:solidFill>
              </a:rPr>
              <a:t>с</a:t>
            </a:r>
            <a:r>
              <a:rPr altLang="en-US" b="1" sz="3000" lang="ru-RU">
                <a:solidFill>
                  <a:srgbClr val="000000"/>
                </a:solidFill>
              </a:rPr>
              <a:t>п</a:t>
            </a:r>
            <a:r>
              <a:rPr altLang="en-US" b="1" sz="3000" lang="ru-RU">
                <a:solidFill>
                  <a:srgbClr val="000000"/>
                </a:solidFill>
              </a:rPr>
              <a:t>о</a:t>
            </a:r>
            <a:r>
              <a:rPr altLang="en-US" b="1" sz="3000" lang="ru-RU">
                <a:solidFill>
                  <a:srgbClr val="000000"/>
                </a:solidFill>
              </a:rPr>
              <a:t>р</a:t>
            </a:r>
            <a:r>
              <a:rPr altLang="en-US" b="1" sz="3000" lang="ru-RU">
                <a:solidFill>
                  <a:srgbClr val="000000"/>
                </a:solidFill>
              </a:rPr>
              <a:t>т</a:t>
            </a:r>
            <a:r>
              <a:rPr altLang="en-US" b="1" sz="3000" lang="ru-RU">
                <a:solidFill>
                  <a:srgbClr val="000000"/>
                </a:solidFill>
              </a:rPr>
              <a:t>а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т</a:t>
            </a:r>
            <a:r>
              <a:rPr altLang="en-US" b="1" sz="3000" lang="ru-RU">
                <a:solidFill>
                  <a:srgbClr val="000000"/>
                </a:solidFill>
              </a:rPr>
              <a:t>ы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видишь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endParaRPr b="1" sz="3000" lang="ru-RU">
              <a:solidFill>
                <a:srgbClr val="000000"/>
              </a:solidFill>
            </a:endParaRPr>
          </a:p>
          <a:p>
            <a:r>
              <a:rPr altLang="en-US" b="1" sz="3000" lang="ru-RU">
                <a:solidFill>
                  <a:srgbClr val="000000"/>
                </a:solidFill>
              </a:rPr>
              <a:t>н</a:t>
            </a:r>
            <a:r>
              <a:rPr altLang="en-US" b="1" sz="3000" lang="ru-RU">
                <a:solidFill>
                  <a:srgbClr val="000000"/>
                </a:solidFill>
              </a:rPr>
              <a:t>а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r>
              <a:rPr altLang="en-US" b="1" sz="3000" lang="ru-RU">
                <a:solidFill>
                  <a:srgbClr val="000000"/>
                </a:solidFill>
              </a:rPr>
              <a:t>к</a:t>
            </a:r>
            <a:r>
              <a:rPr altLang="en-US" b="1" sz="3000" lang="ru-RU">
                <a:solidFill>
                  <a:srgbClr val="000000"/>
                </a:solidFill>
              </a:rPr>
              <a:t>а</a:t>
            </a:r>
            <a:r>
              <a:rPr altLang="en-US" b="1" sz="3000" lang="ru-RU">
                <a:solidFill>
                  <a:srgbClr val="000000"/>
                </a:solidFill>
              </a:rPr>
              <a:t>р</a:t>
            </a:r>
            <a:r>
              <a:rPr altLang="en-US" b="1" sz="3000" lang="ru-RU">
                <a:solidFill>
                  <a:srgbClr val="000000"/>
                </a:solidFill>
              </a:rPr>
              <a:t>т</a:t>
            </a:r>
            <a:r>
              <a:rPr altLang="en-US" b="1" sz="3000" lang="ru-RU">
                <a:solidFill>
                  <a:srgbClr val="000000"/>
                </a:solidFill>
              </a:rPr>
              <a:t>и</a:t>
            </a:r>
            <a:r>
              <a:rPr altLang="en-US" b="1" sz="3000" lang="ru-RU">
                <a:solidFill>
                  <a:srgbClr val="000000"/>
                </a:solidFill>
              </a:rPr>
              <a:t>н</a:t>
            </a:r>
            <a:r>
              <a:rPr altLang="en-US" b="1" sz="3000" lang="ru-RU">
                <a:solidFill>
                  <a:srgbClr val="000000"/>
                </a:solidFill>
              </a:rPr>
              <a:t>к</a:t>
            </a:r>
            <a:r>
              <a:rPr altLang="en-US" b="1" sz="3000" lang="ru-RU">
                <a:solidFill>
                  <a:srgbClr val="000000"/>
                </a:solidFill>
              </a:rPr>
              <a:t>а</a:t>
            </a:r>
            <a:r>
              <a:rPr altLang="en-US" b="1" sz="3000" lang="ru-RU">
                <a:solidFill>
                  <a:srgbClr val="000000"/>
                </a:solidFill>
              </a:rPr>
              <a:t>х</a:t>
            </a:r>
            <a:r>
              <a:rPr altLang="en-US" b="1" sz="3000" lang="en-US">
                <a:solidFill>
                  <a:srgbClr val="000000"/>
                </a:solidFill>
              </a:rPr>
              <a:t>?</a:t>
            </a:r>
            <a:r>
              <a:rPr altLang="en-US" b="1" sz="3000" lang="en-US">
                <a:solidFill>
                  <a:srgbClr val="000000"/>
                </a:solidFill>
              </a:rPr>
              <a:t> </a:t>
            </a:r>
            <a:endParaRPr b="1" sz="3000" lang="ru-RU">
              <a:solidFill>
                <a:srgbClr val="000000"/>
              </a:solidFill>
            </a:endParaRPr>
          </a:p>
        </p:txBody>
      </p:sp>
      <p:pic>
        <p:nvPicPr>
          <p:cNvPr id="209719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996375" y="168303"/>
            <a:ext cx="4766384" cy="4804988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90155" y="0"/>
            <a:ext cx="7563689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571999" y="0"/>
            <a:ext cx="4099670" cy="5141595"/>
          </a:xfrm>
          <a:prstGeom prst="rect"/>
        </p:spPr>
      </p:pic>
      <p:sp>
        <p:nvSpPr>
          <p:cNvPr id="1048771" name=""/>
          <p:cNvSpPr txBox="1"/>
          <p:nvPr/>
        </p:nvSpPr>
        <p:spPr>
          <a:xfrm>
            <a:off x="333918" y="1618898"/>
            <a:ext cx="3649422" cy="1082040"/>
          </a:xfrm>
          <a:prstGeom prst="rect"/>
        </p:spPr>
        <p:txBody>
          <a:bodyPr rtlCol="0" wrap="square">
            <a:spAutoFit/>
          </a:bodyPr>
          <a:p>
            <a:pPr algn="l" lvl="0"/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Ч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быть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33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lvl="0"/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33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218354" y="0"/>
            <a:ext cx="4707291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01064" y="0"/>
            <a:ext cx="7941872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841494" y="0"/>
            <a:ext cx="5461012" cy="5141595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Oval 7"/>
          <p:cNvSpPr>
            <a:spLocks noChangeArrowheads="1"/>
          </p:cNvSpPr>
          <p:nvPr/>
        </p:nvSpPr>
        <p:spPr bwMode="auto">
          <a:xfrm>
            <a:off x="1563092" y="-1133311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24" name="Oval 8"/>
          <p:cNvSpPr>
            <a:spLocks noChangeArrowheads="1"/>
          </p:cNvSpPr>
          <p:nvPr/>
        </p:nvSpPr>
        <p:spPr bwMode="auto">
          <a:xfrm>
            <a:off x="3559298" y="46190"/>
            <a:ext cx="292124" cy="292124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25" name="Oval 9"/>
          <p:cNvSpPr>
            <a:spLocks noChangeArrowheads="1"/>
          </p:cNvSpPr>
          <p:nvPr/>
        </p:nvSpPr>
        <p:spPr bwMode="auto">
          <a:xfrm>
            <a:off x="1057125" y="274534"/>
            <a:ext cx="1276350" cy="1281113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26" name="Oval 10"/>
          <p:cNvSpPr>
            <a:spLocks noChangeArrowheads="1"/>
          </p:cNvSpPr>
          <p:nvPr/>
        </p:nvSpPr>
        <p:spPr bwMode="auto">
          <a:xfrm>
            <a:off x="2762383" y="192252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27" name="Oval 11"/>
          <p:cNvSpPr>
            <a:spLocks noChangeArrowheads="1"/>
          </p:cNvSpPr>
          <p:nvPr/>
        </p:nvSpPr>
        <p:spPr bwMode="auto">
          <a:xfrm>
            <a:off x="3940975" y="-185573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28" name="Oval 13"/>
          <p:cNvSpPr>
            <a:spLocks noChangeArrowheads="1"/>
          </p:cNvSpPr>
          <p:nvPr/>
        </p:nvSpPr>
        <p:spPr bwMode="auto">
          <a:xfrm>
            <a:off x="3602893" y="252742"/>
            <a:ext cx="1206032" cy="1209241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29" name="Oval 17"/>
          <p:cNvSpPr>
            <a:spLocks noChangeArrowheads="1"/>
          </p:cNvSpPr>
          <p:nvPr/>
        </p:nvSpPr>
        <p:spPr bwMode="auto">
          <a:xfrm>
            <a:off x="1952760" y="191505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0" name="Oval 18"/>
          <p:cNvSpPr>
            <a:spLocks noChangeArrowheads="1"/>
          </p:cNvSpPr>
          <p:nvPr/>
        </p:nvSpPr>
        <p:spPr bwMode="auto">
          <a:xfrm>
            <a:off x="4541477" y="31157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1" name="Oval 19"/>
          <p:cNvSpPr>
            <a:spLocks noChangeArrowheads="1"/>
          </p:cNvSpPr>
          <p:nvPr/>
        </p:nvSpPr>
        <p:spPr bwMode="auto">
          <a:xfrm>
            <a:off x="4118809" y="1559890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2" name="Oval 20"/>
          <p:cNvSpPr>
            <a:spLocks noChangeArrowheads="1"/>
          </p:cNvSpPr>
          <p:nvPr/>
        </p:nvSpPr>
        <p:spPr bwMode="auto">
          <a:xfrm>
            <a:off x="3637095" y="1526927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3" name="Oval 21"/>
          <p:cNvSpPr>
            <a:spLocks noChangeArrowheads="1"/>
          </p:cNvSpPr>
          <p:nvPr/>
        </p:nvSpPr>
        <p:spPr bwMode="auto">
          <a:xfrm>
            <a:off x="2875568" y="1320965"/>
            <a:ext cx="950440" cy="951935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4" name="Oval 22"/>
          <p:cNvSpPr>
            <a:spLocks noChangeArrowheads="1"/>
          </p:cNvSpPr>
          <p:nvPr/>
        </p:nvSpPr>
        <p:spPr bwMode="auto">
          <a:xfrm>
            <a:off x="2122251" y="998434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5" name="Oval 23"/>
          <p:cNvSpPr>
            <a:spLocks noChangeArrowheads="1"/>
          </p:cNvSpPr>
          <p:nvPr/>
        </p:nvSpPr>
        <p:spPr bwMode="auto">
          <a:xfrm>
            <a:off x="1867033" y="1597190"/>
            <a:ext cx="514350" cy="514350"/>
          </a:xfrm>
          <a:prstGeom prst="ellipse"/>
          <a:solidFill>
            <a:srgbClr val="8CDB2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6" name="Oval 24"/>
          <p:cNvSpPr>
            <a:spLocks noChangeArrowheads="1"/>
          </p:cNvSpPr>
          <p:nvPr/>
        </p:nvSpPr>
        <p:spPr bwMode="auto">
          <a:xfrm>
            <a:off x="1660658" y="1717840"/>
            <a:ext cx="139700" cy="139700"/>
          </a:xfrm>
          <a:prstGeom prst="ellipse"/>
          <a:solidFill>
            <a:srgbClr val="E9B915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7" name="Oval 25"/>
          <p:cNvSpPr>
            <a:spLocks noChangeArrowheads="1"/>
          </p:cNvSpPr>
          <p:nvPr/>
        </p:nvSpPr>
        <p:spPr bwMode="auto">
          <a:xfrm>
            <a:off x="3032258" y="3043402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8" name="Oval 26"/>
          <p:cNvSpPr>
            <a:spLocks noChangeArrowheads="1"/>
          </p:cNvSpPr>
          <p:nvPr/>
        </p:nvSpPr>
        <p:spPr bwMode="auto">
          <a:xfrm>
            <a:off x="2968760" y="3464090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39" name="Oval 27"/>
          <p:cNvSpPr>
            <a:spLocks noChangeArrowheads="1"/>
          </p:cNvSpPr>
          <p:nvPr/>
        </p:nvSpPr>
        <p:spPr bwMode="auto">
          <a:xfrm>
            <a:off x="3017652" y="3659738"/>
            <a:ext cx="437740" cy="43774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0" name="Oval 28"/>
          <p:cNvSpPr>
            <a:spLocks noChangeArrowheads="1"/>
          </p:cNvSpPr>
          <p:nvPr/>
        </p:nvSpPr>
        <p:spPr bwMode="auto">
          <a:xfrm>
            <a:off x="2745717" y="4120844"/>
            <a:ext cx="317185" cy="32199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1" name="Oval 29"/>
          <p:cNvSpPr>
            <a:spLocks noChangeArrowheads="1"/>
          </p:cNvSpPr>
          <p:nvPr/>
        </p:nvSpPr>
        <p:spPr bwMode="auto">
          <a:xfrm>
            <a:off x="2928201" y="4905540"/>
            <a:ext cx="264948" cy="264948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2" name="Oval 30"/>
          <p:cNvSpPr>
            <a:spLocks noChangeArrowheads="1"/>
          </p:cNvSpPr>
          <p:nvPr/>
        </p:nvSpPr>
        <p:spPr bwMode="auto">
          <a:xfrm>
            <a:off x="2745717" y="4510944"/>
            <a:ext cx="478058" cy="475179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3" name="Oval 31"/>
          <p:cNvSpPr>
            <a:spLocks noChangeArrowheads="1"/>
          </p:cNvSpPr>
          <p:nvPr/>
        </p:nvSpPr>
        <p:spPr bwMode="auto">
          <a:xfrm>
            <a:off x="2624270" y="4585957"/>
            <a:ext cx="213232" cy="213232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4" name="Oval 32"/>
          <p:cNvSpPr>
            <a:spLocks noChangeArrowheads="1"/>
          </p:cNvSpPr>
          <p:nvPr/>
        </p:nvSpPr>
        <p:spPr bwMode="auto">
          <a:xfrm>
            <a:off x="2321883" y="3795092"/>
            <a:ext cx="604773" cy="604773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5" name="Oval 33"/>
          <p:cNvSpPr>
            <a:spLocks noChangeArrowheads="1"/>
          </p:cNvSpPr>
          <p:nvPr/>
        </p:nvSpPr>
        <p:spPr bwMode="auto">
          <a:xfrm>
            <a:off x="2800483" y="1133640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6" name="Oval 34"/>
          <p:cNvSpPr>
            <a:spLocks noChangeArrowheads="1"/>
          </p:cNvSpPr>
          <p:nvPr/>
        </p:nvSpPr>
        <p:spPr bwMode="auto">
          <a:xfrm>
            <a:off x="3226138" y="2959906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7" name="Oval 35"/>
          <p:cNvSpPr>
            <a:spLocks noChangeArrowheads="1"/>
          </p:cNvSpPr>
          <p:nvPr/>
        </p:nvSpPr>
        <p:spPr bwMode="auto">
          <a:xfrm>
            <a:off x="2530610" y="2770352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8" name="Oval 36"/>
          <p:cNvSpPr>
            <a:spLocks noChangeArrowheads="1"/>
          </p:cNvSpPr>
          <p:nvPr/>
        </p:nvSpPr>
        <p:spPr bwMode="auto">
          <a:xfrm>
            <a:off x="2374027" y="3076740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49" name="Oval 37"/>
          <p:cNvSpPr>
            <a:spLocks noChangeArrowheads="1"/>
          </p:cNvSpPr>
          <p:nvPr/>
        </p:nvSpPr>
        <p:spPr bwMode="auto">
          <a:xfrm>
            <a:off x="3083060" y="2016455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50" name="Rectangle 39"/>
          <p:cNvSpPr>
            <a:spLocks noChangeArrowheads="1"/>
          </p:cNvSpPr>
          <p:nvPr/>
        </p:nvSpPr>
        <p:spPr bwMode="auto">
          <a:xfrm>
            <a:off x="3252923" y="2212664"/>
            <a:ext cx="727075" cy="738664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endParaRPr altLang="zh-CN" baseline="0" b="0" cap="none" dirty="0" sz="1000" i="0" kumimoji="0" lang="zh-CN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651" name="Rectangle 39"/>
          <p:cNvSpPr>
            <a:spLocks noChangeArrowheads="1"/>
          </p:cNvSpPr>
          <p:nvPr/>
        </p:nvSpPr>
        <p:spPr bwMode="auto">
          <a:xfrm>
            <a:off x="4319722" y="1934296"/>
            <a:ext cx="4904120" cy="1295399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я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ш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во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"/>
                                        <p:tgtEl>
                                          <p:spTgt spid="10486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"/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"/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"/>
                                        <p:tgtEl>
                                          <p:spTgt spid="104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"/>
                                        <p:tgtEl>
                                          <p:spTgt spid="10486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5"/>
                                        <p:tgtEl>
                                          <p:spTgt spid="10486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1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32"/>
                                        <p:tgtEl>
                                          <p:spTgt spid="10486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5"/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6"/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7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8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39"/>
                                        <p:tgtEl>
                                          <p:spTgt spid="10486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2"/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3"/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4"/>
                                        <p:tgtEl>
                                          <p:spTgt spid="104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46"/>
                                        <p:tgtEl>
                                          <p:spTgt spid="10486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9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0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1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2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53"/>
                                        <p:tgtEl>
                                          <p:spTgt spid="10486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6"/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7"/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8"/>
                                        <p:tgtEl>
                                          <p:spTgt spid="104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9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0"/>
                                        <p:tgtEl>
                                          <p:spTgt spid="10486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3"/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4"/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5"/>
                                        <p:tgtEl>
                                          <p:spTgt spid="104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67"/>
                                        <p:tgtEl>
                                          <p:spTgt spid="10486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0"/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1"/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2"/>
                                        <p:tgtEl>
                                          <p:spTgt spid="104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4"/>
                                        <p:tgtEl>
                                          <p:spTgt spid="10486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7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8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9"/>
                                        <p:tgtEl>
                                          <p:spTgt spid="104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1"/>
                                        <p:tgtEl>
                                          <p:spTgt spid="10486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4"/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5"/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6"/>
                                        <p:tgtEl>
                                          <p:spTgt spid="104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88"/>
                                        <p:tgtEl>
                                          <p:spTgt spid="10486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1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2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3"/>
                                        <p:tgtEl>
                                          <p:spTgt spid="104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4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95"/>
                                        <p:tgtEl>
                                          <p:spTgt spid="10486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8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9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0"/>
                                        <p:tgtEl>
                                          <p:spTgt spid="104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02"/>
                                        <p:tgtEl>
                                          <p:spTgt spid="10486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5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6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7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8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09"/>
                                        <p:tgtEl>
                                          <p:spTgt spid="10486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0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2"/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3"/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4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5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16"/>
                                        <p:tgtEl>
                                          <p:spTgt spid="10486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9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0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1"/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2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23"/>
                                        <p:tgtEl>
                                          <p:spTgt spid="10486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6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7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8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9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30"/>
                                        <p:tgtEl>
                                          <p:spTgt spid="10486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3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4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5"/>
                                        <p:tgtEl>
                                          <p:spTgt spid="104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37"/>
                                        <p:tgtEl>
                                          <p:spTgt spid="10486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8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0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1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2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3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44"/>
                                        <p:tgtEl>
                                          <p:spTgt spid="10486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7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8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9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0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51"/>
                                        <p:tgtEl>
                                          <p:spTgt spid="10486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2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4"/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5"/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6"/>
                                        <p:tgtEl>
                                          <p:spTgt spid="104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7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58"/>
                                        <p:tgtEl>
                                          <p:spTgt spid="10486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1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2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3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65"/>
                                        <p:tgtEl>
                                          <p:spTgt spid="10486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8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9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0"/>
                                        <p:tgtEl>
                                          <p:spTgt spid="104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72"/>
                                        <p:tgtEl>
                                          <p:spTgt spid="10486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5"/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6"/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7"/>
                                        <p:tgtEl>
                                          <p:spTgt spid="104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79"/>
                                        <p:tgtEl>
                                          <p:spTgt spid="10486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2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3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4"/>
                                        <p:tgtEl>
                                          <p:spTgt spid="104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6"/>
                                        <p:tgtEl>
                                          <p:spTgt spid="10486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7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9"/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0"/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1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2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93"/>
                                        <p:tgtEl>
                                          <p:spTgt spid="10486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4" nodeType="withEffect" presetClass="entr" presetID="2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6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7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98" nodeType="withEffect" presetClass="entr" presetID="53" presetSubtype="16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0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1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2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3" nodeType="withEffect" presetClass="emph" presetID="6" presetSubtype="0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dur="150" fill="hold" id="204"/>
                                        <p:tgtEl>
                                          <p:spTgt spid="10486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7149385" y="3680471"/>
            <a:ext cx="1179815" cy="1179815"/>
          </a:xfrm>
          <a:prstGeom prst="rect"/>
        </p:spPr>
      </p:pic>
      <p:sp>
        <p:nvSpPr>
          <p:cNvPr id="1048617" name=""/>
          <p:cNvSpPr txBox="1"/>
          <p:nvPr/>
        </p:nvSpPr>
        <p:spPr>
          <a:xfrm>
            <a:off x="205486" y="450849"/>
            <a:ext cx="8685681" cy="3444240"/>
          </a:xfrm>
          <a:prstGeom prst="rect"/>
        </p:spPr>
        <p:txBody>
          <a:bodyPr rtlCol="0" wrap="square">
            <a:spAutoFit/>
          </a:bodyPr>
          <a:p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en-US">
                <a:solidFill>
                  <a:srgbClr val="000000"/>
                </a:solidFill>
              </a:rPr>
              <a:t>,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сегодня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заканчивае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г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en-US">
                <a:solidFill>
                  <a:srgbClr val="000000"/>
                </a:solidFill>
              </a:rPr>
              <a:t>.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я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ы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г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узнал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запомнил</a:t>
            </a:r>
            <a:r>
              <a:rPr altLang="en-US" b="1" sz="2800" lang="en-US">
                <a:solidFill>
                  <a:srgbClr val="000000"/>
                </a:solidFill>
              </a:rPr>
              <a:t>.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ч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надеюсь</a:t>
            </a:r>
            <a:r>
              <a:rPr altLang="en-US" b="1" sz="2800" lang="en-US">
                <a:solidFill>
                  <a:srgbClr val="000000"/>
                </a:solidFill>
              </a:rPr>
              <a:t>,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ч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тебе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было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интересно</a:t>
            </a:r>
            <a:r>
              <a:rPr altLang="en-US" b="1" sz="2800" lang="en-US">
                <a:solidFill>
                  <a:srgbClr val="000000"/>
                </a:solidFill>
              </a:rPr>
              <a:t>!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й</a:t>
            </a:r>
            <a:r>
              <a:rPr altLang="en-US" b="1" sz="2800" lang="ru-RU">
                <a:solidFill>
                  <a:srgbClr val="000000"/>
                </a:solidFill>
              </a:rPr>
              <a:t>ч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д</a:t>
            </a:r>
            <a:r>
              <a:rPr altLang="en-US" b="1" sz="2800" lang="ru-RU">
                <a:solidFill>
                  <a:srgbClr val="000000"/>
                </a:solidFill>
              </a:rPr>
              <a:t>л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г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ю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тебе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л</a:t>
            </a:r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ru-RU">
                <a:solidFill>
                  <a:srgbClr val="000000"/>
                </a:solidFill>
              </a:rPr>
              <a:t>ш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к</a:t>
            </a:r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доброго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Паровозика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з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Ромашково</a:t>
            </a:r>
            <a:r>
              <a:rPr altLang="en-US" b="1" sz="2800" lang="en-US">
                <a:solidFill>
                  <a:srgbClr val="000000"/>
                </a:solidFill>
              </a:rPr>
              <a:t>.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  <a:p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л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будет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я</a:t>
            </a:r>
            <a:r>
              <a:rPr altLang="en-US" b="1" sz="2800" lang="en-US">
                <a:solidFill>
                  <a:srgbClr val="000000"/>
                </a:solidFill>
              </a:rPr>
              <a:t>,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щ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ru-RU">
                <a:solidFill>
                  <a:srgbClr val="000000"/>
                </a:solidFill>
              </a:rPr>
              <a:t>у</a:t>
            </a:r>
            <a:r>
              <a:rPr altLang="en-US" b="1" sz="2800" lang="ru-RU">
                <a:solidFill>
                  <a:srgbClr val="000000"/>
                </a:solidFill>
              </a:rPr>
              <a:t>л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ф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ru-RU">
                <a:solidFill>
                  <a:srgbClr val="000000"/>
                </a:solidFill>
              </a:rPr>
              <a:t>л</a:t>
            </a:r>
            <a:r>
              <a:rPr altLang="en-US" b="1" sz="2800" lang="ru-RU">
                <a:solidFill>
                  <a:srgbClr val="000000"/>
                </a:solidFill>
              </a:rPr>
              <a:t>ь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en-US">
                <a:solidFill>
                  <a:srgbClr val="000000"/>
                </a:solidFill>
              </a:rPr>
              <a:t>,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а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т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п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г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в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ru-RU">
                <a:solidFill>
                  <a:srgbClr val="000000"/>
                </a:solidFill>
              </a:rPr>
              <a:t>р</a:t>
            </a:r>
            <a:r>
              <a:rPr altLang="en-US" b="1" sz="2800" lang="ru-RU">
                <a:solidFill>
                  <a:srgbClr val="000000"/>
                </a:solidFill>
              </a:rPr>
              <a:t>и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о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н</a:t>
            </a:r>
            <a:r>
              <a:rPr altLang="en-US" b="1" sz="2800" lang="ru-RU">
                <a:solidFill>
                  <a:srgbClr val="000000"/>
                </a:solidFill>
              </a:rPr>
              <a:t>е</a:t>
            </a:r>
            <a:r>
              <a:rPr altLang="en-US" b="1" sz="2800" lang="ru-RU">
                <a:solidFill>
                  <a:srgbClr val="000000"/>
                </a:solidFill>
              </a:rPr>
              <a:t>м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с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r>
              <a:rPr altLang="en-US" b="1" sz="2800" lang="ru-RU">
                <a:solidFill>
                  <a:srgbClr val="000000"/>
                </a:solidFill>
              </a:rPr>
              <a:t>родителями</a:t>
            </a:r>
            <a:r>
              <a:rPr altLang="en-US" b="1" sz="2800" lang="en-US">
                <a:solidFill>
                  <a:srgbClr val="000000"/>
                </a:solidFill>
              </a:rPr>
              <a:t>.</a:t>
            </a:r>
            <a:r>
              <a:rPr altLang="en-US" b="1" sz="2800" lang="en-US">
                <a:solidFill>
                  <a:srgbClr val="000000"/>
                </a:solidFill>
              </a:rPr>
              <a:t> </a:t>
            </a:r>
            <a:endParaRPr b="1"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4">
                      <p:stCondLst>
                        <p:cond evt="onBegin" delay="0"/>
                      </p:stCondLst>
                      <p:childTnLst>
                        <p:par>
                          <p:cTn fill="hold" id="5">
                            <p:stCondLst>
                              <p:cond evt="onBegin" delay="0"/>
                            </p:stCondLst>
                            <p:childTnLst>
                              <p:par>
                                <p:cTn fill="hold" id="6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77244" fill="hold" id="3"/>
                                        <p:tgtEl>
                                          <p:spTgt spid="2097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Oval 7"/>
          <p:cNvSpPr>
            <a:spLocks noChangeArrowheads="1"/>
          </p:cNvSpPr>
          <p:nvPr/>
        </p:nvSpPr>
        <p:spPr bwMode="auto">
          <a:xfrm>
            <a:off x="5472114" y="-808990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87" name="Oval 8"/>
          <p:cNvSpPr>
            <a:spLocks noChangeArrowheads="1"/>
          </p:cNvSpPr>
          <p:nvPr/>
        </p:nvSpPr>
        <p:spPr bwMode="auto">
          <a:xfrm>
            <a:off x="7148514" y="46672"/>
            <a:ext cx="184150" cy="184150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88" name="Oval 9"/>
          <p:cNvSpPr>
            <a:spLocks noChangeArrowheads="1"/>
          </p:cNvSpPr>
          <p:nvPr/>
        </p:nvSpPr>
        <p:spPr bwMode="auto">
          <a:xfrm>
            <a:off x="4967288" y="680085"/>
            <a:ext cx="1276350" cy="1281113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89" name="Oval 10"/>
          <p:cNvSpPr>
            <a:spLocks noChangeArrowheads="1"/>
          </p:cNvSpPr>
          <p:nvPr/>
        </p:nvSpPr>
        <p:spPr bwMode="auto">
          <a:xfrm>
            <a:off x="6383339" y="715010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0" name="Oval 11"/>
          <p:cNvSpPr>
            <a:spLocks noChangeArrowheads="1"/>
          </p:cNvSpPr>
          <p:nvPr/>
        </p:nvSpPr>
        <p:spPr bwMode="auto">
          <a:xfrm>
            <a:off x="7386639" y="157798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1" name="Oval 12"/>
          <p:cNvSpPr>
            <a:spLocks noChangeArrowheads="1"/>
          </p:cNvSpPr>
          <p:nvPr/>
        </p:nvSpPr>
        <p:spPr bwMode="auto">
          <a:xfrm>
            <a:off x="7904164" y="-986790"/>
            <a:ext cx="2003425" cy="2006600"/>
          </a:xfrm>
          <a:prstGeom prst="ellipse"/>
          <a:solidFill>
            <a:srgbClr val="F4D50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2" name="Oval 13"/>
          <p:cNvSpPr>
            <a:spLocks noChangeArrowheads="1"/>
          </p:cNvSpPr>
          <p:nvPr/>
        </p:nvSpPr>
        <p:spPr bwMode="auto">
          <a:xfrm>
            <a:off x="7107239" y="641985"/>
            <a:ext cx="1790700" cy="1795463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3" name="Oval 14"/>
          <p:cNvSpPr>
            <a:spLocks noChangeArrowheads="1"/>
          </p:cNvSpPr>
          <p:nvPr/>
        </p:nvSpPr>
        <p:spPr bwMode="auto">
          <a:xfrm>
            <a:off x="8567739" y="1799273"/>
            <a:ext cx="714375" cy="714375"/>
          </a:xfrm>
          <a:prstGeom prst="ellipse"/>
          <a:solidFill>
            <a:srgbClr val="99CED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4" name="Oval 15"/>
          <p:cNvSpPr>
            <a:spLocks noChangeArrowheads="1"/>
          </p:cNvSpPr>
          <p:nvPr/>
        </p:nvSpPr>
        <p:spPr bwMode="auto">
          <a:xfrm>
            <a:off x="8958264" y="1076960"/>
            <a:ext cx="365125" cy="365125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5" name="Oval 16"/>
          <p:cNvSpPr>
            <a:spLocks noChangeArrowheads="1"/>
          </p:cNvSpPr>
          <p:nvPr/>
        </p:nvSpPr>
        <p:spPr bwMode="auto">
          <a:xfrm>
            <a:off x="7770814" y="2389823"/>
            <a:ext cx="635000" cy="636588"/>
          </a:xfrm>
          <a:prstGeom prst="ellipse"/>
          <a:solidFill>
            <a:srgbClr val="E78A4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6" name="Oval 17"/>
          <p:cNvSpPr>
            <a:spLocks noChangeArrowheads="1"/>
          </p:cNvSpPr>
          <p:nvPr/>
        </p:nvSpPr>
        <p:spPr bwMode="auto">
          <a:xfrm>
            <a:off x="6992939" y="281368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7" name="Oval 18"/>
          <p:cNvSpPr>
            <a:spLocks noChangeArrowheads="1"/>
          </p:cNvSpPr>
          <p:nvPr/>
        </p:nvSpPr>
        <p:spPr bwMode="auto">
          <a:xfrm>
            <a:off x="8278814" y="240569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8" name="Oval 19"/>
          <p:cNvSpPr>
            <a:spLocks noChangeArrowheads="1"/>
          </p:cNvSpPr>
          <p:nvPr/>
        </p:nvSpPr>
        <p:spPr bwMode="auto">
          <a:xfrm>
            <a:off x="7523164" y="2240598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599" name="Oval 20"/>
          <p:cNvSpPr>
            <a:spLocks noChangeArrowheads="1"/>
          </p:cNvSpPr>
          <p:nvPr/>
        </p:nvSpPr>
        <p:spPr bwMode="auto">
          <a:xfrm>
            <a:off x="7240589" y="2412048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0" name="Oval 21"/>
          <p:cNvSpPr>
            <a:spLocks noChangeArrowheads="1"/>
          </p:cNvSpPr>
          <p:nvPr/>
        </p:nvSpPr>
        <p:spPr bwMode="auto">
          <a:xfrm>
            <a:off x="6437314" y="1843723"/>
            <a:ext cx="1009650" cy="1011238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1" name="Oval 22"/>
          <p:cNvSpPr>
            <a:spLocks noChangeArrowheads="1"/>
          </p:cNvSpPr>
          <p:nvPr/>
        </p:nvSpPr>
        <p:spPr bwMode="auto">
          <a:xfrm>
            <a:off x="5967414" y="1562735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2" name="Oval 23"/>
          <p:cNvSpPr>
            <a:spLocks noChangeArrowheads="1"/>
          </p:cNvSpPr>
          <p:nvPr/>
        </p:nvSpPr>
        <p:spPr bwMode="auto">
          <a:xfrm>
            <a:off x="5634039" y="2043748"/>
            <a:ext cx="514350" cy="514350"/>
          </a:xfrm>
          <a:prstGeom prst="ellipse"/>
          <a:solidFill>
            <a:srgbClr val="8CDB2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3" name="Oval 25"/>
          <p:cNvSpPr>
            <a:spLocks noChangeArrowheads="1"/>
          </p:cNvSpPr>
          <p:nvPr/>
        </p:nvSpPr>
        <p:spPr bwMode="auto">
          <a:xfrm>
            <a:off x="6653214" y="3566160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4" name="Oval 26"/>
          <p:cNvSpPr>
            <a:spLocks noChangeArrowheads="1"/>
          </p:cNvSpPr>
          <p:nvPr/>
        </p:nvSpPr>
        <p:spPr bwMode="auto">
          <a:xfrm>
            <a:off x="6646864" y="3986848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5" name="Oval 27"/>
          <p:cNvSpPr>
            <a:spLocks noChangeArrowheads="1"/>
          </p:cNvSpPr>
          <p:nvPr/>
        </p:nvSpPr>
        <p:spPr bwMode="auto">
          <a:xfrm>
            <a:off x="6621464" y="4263073"/>
            <a:ext cx="241300" cy="24130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6" name="Oval 28"/>
          <p:cNvSpPr>
            <a:spLocks noChangeArrowheads="1"/>
          </p:cNvSpPr>
          <p:nvPr/>
        </p:nvSpPr>
        <p:spPr bwMode="auto">
          <a:xfrm>
            <a:off x="6392864" y="4672648"/>
            <a:ext cx="104775" cy="10636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7" name="Oval 29"/>
          <p:cNvSpPr>
            <a:spLocks noChangeArrowheads="1"/>
          </p:cNvSpPr>
          <p:nvPr/>
        </p:nvSpPr>
        <p:spPr bwMode="auto">
          <a:xfrm>
            <a:off x="6589714" y="5039360"/>
            <a:ext cx="146050" cy="146050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8" name="Oval 30"/>
          <p:cNvSpPr>
            <a:spLocks noChangeArrowheads="1"/>
          </p:cNvSpPr>
          <p:nvPr/>
        </p:nvSpPr>
        <p:spPr bwMode="auto">
          <a:xfrm>
            <a:off x="6586539" y="4672648"/>
            <a:ext cx="263525" cy="261938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09" name="Oval 31"/>
          <p:cNvSpPr>
            <a:spLocks noChangeArrowheads="1"/>
          </p:cNvSpPr>
          <p:nvPr/>
        </p:nvSpPr>
        <p:spPr bwMode="auto">
          <a:xfrm>
            <a:off x="6513514" y="4861560"/>
            <a:ext cx="149225" cy="149225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10" name="Oval 32"/>
          <p:cNvSpPr>
            <a:spLocks noChangeArrowheads="1"/>
          </p:cNvSpPr>
          <p:nvPr/>
        </p:nvSpPr>
        <p:spPr bwMode="auto">
          <a:xfrm>
            <a:off x="6408739" y="4339273"/>
            <a:ext cx="333375" cy="333375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11" name="Oval 33"/>
          <p:cNvSpPr>
            <a:spLocks noChangeArrowheads="1"/>
          </p:cNvSpPr>
          <p:nvPr/>
        </p:nvSpPr>
        <p:spPr bwMode="auto">
          <a:xfrm>
            <a:off x="6478589" y="1656398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12" name="Oval 34"/>
          <p:cNvSpPr>
            <a:spLocks noChangeArrowheads="1"/>
          </p:cNvSpPr>
          <p:nvPr/>
        </p:nvSpPr>
        <p:spPr bwMode="auto">
          <a:xfrm>
            <a:off x="6754814" y="3547110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13" name="Oval 35"/>
          <p:cNvSpPr>
            <a:spLocks noChangeArrowheads="1"/>
          </p:cNvSpPr>
          <p:nvPr/>
        </p:nvSpPr>
        <p:spPr bwMode="auto">
          <a:xfrm>
            <a:off x="6269039" y="3413760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14" name="Oval 36"/>
          <p:cNvSpPr>
            <a:spLocks noChangeArrowheads="1"/>
          </p:cNvSpPr>
          <p:nvPr/>
        </p:nvSpPr>
        <p:spPr bwMode="auto">
          <a:xfrm>
            <a:off x="6002339" y="3732848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15" name="Oval 37"/>
          <p:cNvSpPr>
            <a:spLocks noChangeArrowheads="1"/>
          </p:cNvSpPr>
          <p:nvPr/>
        </p:nvSpPr>
        <p:spPr bwMode="auto">
          <a:xfrm>
            <a:off x="5586414" y="2364423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616" name="TextBox 111"/>
          <p:cNvSpPr txBox="1"/>
          <p:nvPr/>
        </p:nvSpPr>
        <p:spPr>
          <a:xfrm>
            <a:off x="0" y="2105978"/>
            <a:ext cx="5717065" cy="8153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b="1" dirty="0" sz="51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altLang="en-US" b="1" dirty="0" sz="51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5100" lang="en-US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51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51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5100" lang="ru-RU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идания</a:t>
            </a:r>
            <a:r>
              <a:rPr altLang="en-US" b="1" dirty="0" sz="5100" lang="en-US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altLang="en-US" b="1" dirty="0" sz="5100" lang="en-US" smtClean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zh-CN" dirty="0" sz="5100" lang="en-US" smtClean="0">
              <a:solidFill>
                <a:srgbClr val="EA551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"/>
                                        <p:tgtEl>
                                          <p:spTgt spid="10485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"/>
                                        <p:tgtEl>
                                          <p:spTgt spid="104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"/>
                                        <p:tgtEl>
                                          <p:spTgt spid="10485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5"/>
                                        <p:tgtEl>
                                          <p:spTgt spid="10485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32"/>
                                        <p:tgtEl>
                                          <p:spTgt spid="10485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5"/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6"/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7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39"/>
                                        <p:tgtEl>
                                          <p:spTgt spid="10485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2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3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4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5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46"/>
                                        <p:tgtEl>
                                          <p:spTgt spid="10485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9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0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1"/>
                                        <p:tgtEl>
                                          <p:spTgt spid="104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2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53"/>
                                        <p:tgtEl>
                                          <p:spTgt spid="10485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6"/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7"/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8"/>
                                        <p:tgtEl>
                                          <p:spTgt spid="104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9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60"/>
                                        <p:tgtEl>
                                          <p:spTgt spid="104860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3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4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5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6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7"/>
                                        <p:tgtEl>
                                          <p:spTgt spid="10486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0"/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1"/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2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4"/>
                                        <p:tgtEl>
                                          <p:spTgt spid="10485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7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8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9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1"/>
                                        <p:tgtEl>
                                          <p:spTgt spid="10485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4"/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5"/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6"/>
                                        <p:tgtEl>
                                          <p:spTgt spid="104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8"/>
                                        <p:tgtEl>
                                          <p:spTgt spid="10485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1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2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3"/>
                                        <p:tgtEl>
                                          <p:spTgt spid="104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95"/>
                                        <p:tgtEl>
                                          <p:spTgt spid="10485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8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9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0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1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02"/>
                                        <p:tgtEl>
                                          <p:spTgt spid="104859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5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6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7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8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09"/>
                                        <p:tgtEl>
                                          <p:spTgt spid="10485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0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2"/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3"/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4"/>
                                        <p:tgtEl>
                                          <p:spTgt spid="104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5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6"/>
                                        <p:tgtEl>
                                          <p:spTgt spid="10486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9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0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1"/>
                                        <p:tgtEl>
                                          <p:spTgt spid="104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2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23"/>
                                        <p:tgtEl>
                                          <p:spTgt spid="104860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6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7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8"/>
                                        <p:tgtEl>
                                          <p:spTgt spid="104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9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30"/>
                                        <p:tgtEl>
                                          <p:spTgt spid="10486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3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4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5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37"/>
                                        <p:tgtEl>
                                          <p:spTgt spid="10485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8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0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1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2"/>
                                        <p:tgtEl>
                                          <p:spTgt spid="104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3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44"/>
                                        <p:tgtEl>
                                          <p:spTgt spid="10486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7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8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9"/>
                                        <p:tgtEl>
                                          <p:spTgt spid="104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0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51"/>
                                        <p:tgtEl>
                                          <p:spTgt spid="10486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2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4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5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6"/>
                                        <p:tgtEl>
                                          <p:spTgt spid="104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7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58"/>
                                        <p:tgtEl>
                                          <p:spTgt spid="10486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1"/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2"/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3"/>
                                        <p:tgtEl>
                                          <p:spTgt spid="104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65"/>
                                        <p:tgtEl>
                                          <p:spTgt spid="10486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8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9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0"/>
                                        <p:tgtEl>
                                          <p:spTgt spid="104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72"/>
                                        <p:tgtEl>
                                          <p:spTgt spid="104860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3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5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6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7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8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79"/>
                                        <p:tgtEl>
                                          <p:spTgt spid="104860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0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2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3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4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5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86"/>
                                        <p:tgtEl>
                                          <p:spTgt spid="10486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7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9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0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1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2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93"/>
                                        <p:tgtEl>
                                          <p:spTgt spid="10486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4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96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7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8"/>
                                        <p:tgtEl>
                                          <p:spTgt spid="104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9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200"/>
                                        <p:tgtEl>
                                          <p:spTgt spid="10486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01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2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3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4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5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6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207"/>
                                        <p:tgtEl>
                                          <p:spTgt spid="104860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0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0"/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11"/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12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1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14"/>
                                        <p:tgtEl>
                                          <p:spTgt spid="10486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15" nodeType="withEffect" presetClass="entr" presetID="41" presetSubtype="0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17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18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19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20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21" tmFilter="0,0; .5, 1; 1, 1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6" grpId="0" animBg="1"/>
      <p:bldP spid="1048586" grpId="1" animBg="1"/>
      <p:bldP spid="1048587" grpId="0" animBg="1"/>
      <p:bldP spid="1048587" grpId="1" animBg="1"/>
      <p:bldP spid="1048588" grpId="0" animBg="1"/>
      <p:bldP spid="1048588" grpId="1" animBg="1"/>
      <p:bldP spid="1048589" grpId="0" animBg="1"/>
      <p:bldP spid="1048589" grpId="1" animBg="1"/>
      <p:bldP spid="1048590" grpId="0" animBg="1"/>
      <p:bldP spid="1048590" grpId="1" animBg="1"/>
      <p:bldP spid="1048591" grpId="0" animBg="1"/>
      <p:bldP spid="1048591" grpId="1" animBg="1"/>
      <p:bldP spid="1048592" grpId="0" animBg="1"/>
      <p:bldP spid="1048592" grpId="1" animBg="1"/>
      <p:bldP spid="1048593" grpId="0" animBg="1"/>
      <p:bldP spid="1048593" grpId="1" animBg="1"/>
      <p:bldP spid="1048594" grpId="0" animBg="1"/>
      <p:bldP spid="1048594" grpId="1" animBg="1"/>
      <p:bldP spid="1048595" grpId="0" animBg="1"/>
      <p:bldP spid="1048595" grpId="1" animBg="1"/>
      <p:bldP spid="1048596" grpId="0" animBg="1"/>
      <p:bldP spid="1048596" grpId="1" animBg="1"/>
      <p:bldP spid="1048597" grpId="0" animBg="1"/>
      <p:bldP spid="1048597" grpId="1" animBg="1"/>
      <p:bldP spid="1048598" grpId="0" animBg="1"/>
      <p:bldP spid="1048598" grpId="1" animBg="1"/>
      <p:bldP spid="1048599" grpId="0" animBg="1"/>
      <p:bldP spid="1048599" grpId="1" animBg="1"/>
      <p:bldP spid="1048600" grpId="0" animBg="1"/>
      <p:bldP spid="1048600" grpId="1" animBg="1"/>
      <p:bldP spid="1048601" grpId="0" animBg="1"/>
      <p:bldP spid="1048601" grpId="1" animBg="1"/>
      <p:bldP spid="1048602" grpId="0" animBg="1"/>
      <p:bldP spid="1048602" grpId="1" animBg="1"/>
      <p:bldP spid="1048603" grpId="0" animBg="1"/>
      <p:bldP spid="1048603" grpId="1" animBg="1"/>
      <p:bldP spid="1048604" grpId="0" animBg="1"/>
      <p:bldP spid="1048604" grpId="1" animBg="1"/>
      <p:bldP spid="1048605" grpId="0" animBg="1"/>
      <p:bldP spid="1048605" grpId="1" animBg="1"/>
      <p:bldP spid="1048606" grpId="0" animBg="1"/>
      <p:bldP spid="1048606" grpId="1" animBg="1"/>
      <p:bldP spid="1048607" grpId="0" animBg="1"/>
      <p:bldP spid="1048607" grpId="1" animBg="1"/>
      <p:bldP spid="1048608" grpId="0" animBg="1"/>
      <p:bldP spid="1048608" grpId="1" animBg="1"/>
      <p:bldP spid="1048609" grpId="0" animBg="1"/>
      <p:bldP spid="1048609" grpId="1" animBg="1"/>
      <p:bldP spid="1048610" grpId="0" animBg="1"/>
      <p:bldP spid="1048610" grpId="1" animBg="1"/>
      <p:bldP spid="1048611" grpId="0" animBg="1"/>
      <p:bldP spid="1048611" grpId="1" animBg="1"/>
      <p:bldP spid="1048612" grpId="0" animBg="1"/>
      <p:bldP spid="1048612" grpId="1" animBg="1"/>
      <p:bldP spid="1048613" grpId="0" animBg="1"/>
      <p:bldP spid="1048613" grpId="1" animBg="1"/>
      <p:bldP spid="1048614" grpId="0" animBg="1"/>
      <p:bldP spid="1048614" grpId="1" animBg="1"/>
      <p:bldP spid="1048615" grpId="0" animBg="1"/>
      <p:bldP spid="1048615" grpId="1" animBg="1"/>
      <p:bldP spid="10486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900239" y="231310"/>
            <a:ext cx="3889408" cy="2913703"/>
          </a:xfrm>
          <a:prstGeom prst="rect"/>
        </p:spPr>
      </p:pic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250638" y="554291"/>
            <a:ext cx="4321361" cy="4316395"/>
          </a:xfrm>
          <a:prstGeom prst="rect"/>
        </p:spPr>
      </p:pic>
      <p:sp>
        <p:nvSpPr>
          <p:cNvPr id="1048772" name=""/>
          <p:cNvSpPr txBox="1"/>
          <p:nvPr/>
        </p:nvSpPr>
        <p:spPr>
          <a:xfrm>
            <a:off x="4527222" y="3293346"/>
            <a:ext cx="4111372" cy="1577340"/>
          </a:xfrm>
          <a:prstGeom prst="rect"/>
        </p:spPr>
        <p:txBody>
          <a:bodyPr rtlCol="0" wrap="square">
            <a:spAutoFit/>
          </a:bodyPr>
          <a:p>
            <a:pPr algn="r" lvl="0"/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Ч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я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ч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33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lvl="0"/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й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помощи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33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63863" y="469799"/>
            <a:ext cx="4875949" cy="4201997"/>
          </a:xfrm>
          <a:prstGeom prst="rect"/>
        </p:spPr>
      </p:pic>
      <p:sp>
        <p:nvSpPr>
          <p:cNvPr id="1048773" name=""/>
          <p:cNvSpPr txBox="1"/>
          <p:nvPr/>
        </p:nvSpPr>
        <p:spPr>
          <a:xfrm>
            <a:off x="5239812" y="1433814"/>
            <a:ext cx="3649422" cy="1577340"/>
          </a:xfrm>
          <a:prstGeom prst="rect"/>
        </p:spPr>
        <p:txBody>
          <a:bodyPr rtlCol="0" wrap="square">
            <a:spAutoFit/>
          </a:bodyPr>
          <a:p>
            <a:pPr algn="r" lvl="0"/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я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ение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33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lvl="0"/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полицейски</a:t>
            </a:r>
            <a:r>
              <a:rPr altLang="en-US" b="1" dirty="0" sz="33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х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altLang="en-US" b="1" dirty="0" sz="33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altLang="en-US" b="1" dirty="0" sz="33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l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311040" y="194237"/>
            <a:ext cx="6521921" cy="4753119"/>
          </a:xfrm>
          <a:prstGeom prst="rect"/>
        </p:spPr>
      </p:pic>
    </p:spTree>
  </p:cSld>
  <p:clrMapOvr>
    <a:masterClrMapping/>
  </p:clrMapOvr>
  <p:transition spd="slow">
    <p:cover dir="l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Oval 7"/>
          <p:cNvSpPr>
            <a:spLocks noChangeArrowheads="1"/>
          </p:cNvSpPr>
          <p:nvPr/>
        </p:nvSpPr>
        <p:spPr bwMode="auto">
          <a:xfrm>
            <a:off x="1563092" y="-1133311"/>
            <a:ext cx="1892300" cy="1895475"/>
          </a:xfrm>
          <a:prstGeom prst="ellipse"/>
          <a:solidFill>
            <a:srgbClr val="BAE36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76" name="Oval 8"/>
          <p:cNvSpPr>
            <a:spLocks noChangeArrowheads="1"/>
          </p:cNvSpPr>
          <p:nvPr/>
        </p:nvSpPr>
        <p:spPr bwMode="auto">
          <a:xfrm>
            <a:off x="3559298" y="46190"/>
            <a:ext cx="292124" cy="292124"/>
          </a:xfrm>
          <a:prstGeom prst="ellipse"/>
          <a:solidFill>
            <a:srgbClr val="6EAB1F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77" name="Oval 9"/>
          <p:cNvSpPr>
            <a:spLocks noChangeArrowheads="1"/>
          </p:cNvSpPr>
          <p:nvPr/>
        </p:nvSpPr>
        <p:spPr bwMode="auto">
          <a:xfrm>
            <a:off x="1057125" y="274534"/>
            <a:ext cx="1276350" cy="1281113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78" name="Oval 10"/>
          <p:cNvSpPr>
            <a:spLocks noChangeArrowheads="1"/>
          </p:cNvSpPr>
          <p:nvPr/>
        </p:nvSpPr>
        <p:spPr bwMode="auto">
          <a:xfrm>
            <a:off x="2762383" y="192252"/>
            <a:ext cx="781050" cy="781050"/>
          </a:xfrm>
          <a:prstGeom prst="ellipse"/>
          <a:solidFill>
            <a:srgbClr val="ED9B38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79" name="Oval 11"/>
          <p:cNvSpPr>
            <a:spLocks noChangeArrowheads="1"/>
          </p:cNvSpPr>
          <p:nvPr/>
        </p:nvSpPr>
        <p:spPr bwMode="auto">
          <a:xfrm>
            <a:off x="3940975" y="-185573"/>
            <a:ext cx="381000" cy="377825"/>
          </a:xfrm>
          <a:prstGeom prst="ellipse"/>
          <a:solidFill>
            <a:srgbClr val="F5EA91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0" name="Oval 13"/>
          <p:cNvSpPr>
            <a:spLocks noChangeArrowheads="1"/>
          </p:cNvSpPr>
          <p:nvPr/>
        </p:nvSpPr>
        <p:spPr bwMode="auto">
          <a:xfrm>
            <a:off x="3602893" y="252742"/>
            <a:ext cx="1206032" cy="1209241"/>
          </a:xfrm>
          <a:prstGeom prst="ellipse"/>
          <a:solidFill>
            <a:srgbClr val="D8AEAF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1" name="Oval 17"/>
          <p:cNvSpPr>
            <a:spLocks noChangeArrowheads="1"/>
          </p:cNvSpPr>
          <p:nvPr/>
        </p:nvSpPr>
        <p:spPr bwMode="auto">
          <a:xfrm>
            <a:off x="1952760" y="1915055"/>
            <a:ext cx="1016000" cy="1017588"/>
          </a:xfrm>
          <a:prstGeom prst="ellipse"/>
          <a:solidFill>
            <a:srgbClr val="A5CB5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2" name="Oval 18"/>
          <p:cNvSpPr>
            <a:spLocks noChangeArrowheads="1"/>
          </p:cNvSpPr>
          <p:nvPr/>
        </p:nvSpPr>
        <p:spPr bwMode="auto">
          <a:xfrm>
            <a:off x="4541477" y="311578"/>
            <a:ext cx="215900" cy="215900"/>
          </a:xfrm>
          <a:prstGeom prst="ellipse"/>
          <a:solidFill>
            <a:srgbClr val="BDED6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3" name="Oval 19"/>
          <p:cNvSpPr>
            <a:spLocks noChangeArrowheads="1"/>
          </p:cNvSpPr>
          <p:nvPr/>
        </p:nvSpPr>
        <p:spPr bwMode="auto">
          <a:xfrm>
            <a:off x="4118809" y="1559890"/>
            <a:ext cx="215900" cy="215900"/>
          </a:xfrm>
          <a:prstGeom prst="ellipse"/>
          <a:solidFill>
            <a:srgbClr val="BCED61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4" name="Oval 20"/>
          <p:cNvSpPr>
            <a:spLocks noChangeArrowheads="1"/>
          </p:cNvSpPr>
          <p:nvPr/>
        </p:nvSpPr>
        <p:spPr bwMode="auto">
          <a:xfrm>
            <a:off x="3637095" y="1526927"/>
            <a:ext cx="377825" cy="379413"/>
          </a:xfrm>
          <a:prstGeom prst="ellipse"/>
          <a:solidFill>
            <a:srgbClr val="CB99C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5" name="Oval 21"/>
          <p:cNvSpPr>
            <a:spLocks noChangeArrowheads="1"/>
          </p:cNvSpPr>
          <p:nvPr/>
        </p:nvSpPr>
        <p:spPr bwMode="auto">
          <a:xfrm>
            <a:off x="2875568" y="1320965"/>
            <a:ext cx="950440" cy="951935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6" name="Oval 22"/>
          <p:cNvSpPr>
            <a:spLocks noChangeArrowheads="1"/>
          </p:cNvSpPr>
          <p:nvPr/>
        </p:nvSpPr>
        <p:spPr bwMode="auto">
          <a:xfrm>
            <a:off x="2122251" y="998434"/>
            <a:ext cx="555625" cy="557213"/>
          </a:xfrm>
          <a:prstGeom prst="ellipse"/>
          <a:solidFill>
            <a:srgbClr val="FBE22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7" name="Oval 23"/>
          <p:cNvSpPr>
            <a:spLocks noChangeArrowheads="1"/>
          </p:cNvSpPr>
          <p:nvPr/>
        </p:nvSpPr>
        <p:spPr bwMode="auto">
          <a:xfrm>
            <a:off x="1867033" y="1597190"/>
            <a:ext cx="514350" cy="514350"/>
          </a:xfrm>
          <a:prstGeom prst="ellipse"/>
          <a:solidFill>
            <a:srgbClr val="8CDB27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8" name="Oval 24"/>
          <p:cNvSpPr>
            <a:spLocks noChangeArrowheads="1"/>
          </p:cNvSpPr>
          <p:nvPr/>
        </p:nvSpPr>
        <p:spPr bwMode="auto">
          <a:xfrm>
            <a:off x="1660658" y="1717840"/>
            <a:ext cx="139700" cy="139700"/>
          </a:xfrm>
          <a:prstGeom prst="ellipse"/>
          <a:solidFill>
            <a:srgbClr val="E9B915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89" name="Oval 25"/>
          <p:cNvSpPr>
            <a:spLocks noChangeArrowheads="1"/>
          </p:cNvSpPr>
          <p:nvPr/>
        </p:nvSpPr>
        <p:spPr bwMode="auto">
          <a:xfrm>
            <a:off x="3032258" y="3043402"/>
            <a:ext cx="146050" cy="147638"/>
          </a:xfrm>
          <a:prstGeom prst="ellipse"/>
          <a:solidFill>
            <a:srgbClr val="BCED60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0" name="Oval 26"/>
          <p:cNvSpPr>
            <a:spLocks noChangeArrowheads="1"/>
          </p:cNvSpPr>
          <p:nvPr/>
        </p:nvSpPr>
        <p:spPr bwMode="auto">
          <a:xfrm>
            <a:off x="2968760" y="3464090"/>
            <a:ext cx="146050" cy="149225"/>
          </a:xfrm>
          <a:prstGeom prst="ellipse"/>
          <a:solidFill>
            <a:srgbClr val="B03896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1" name="Oval 27"/>
          <p:cNvSpPr>
            <a:spLocks noChangeArrowheads="1"/>
          </p:cNvSpPr>
          <p:nvPr/>
        </p:nvSpPr>
        <p:spPr bwMode="auto">
          <a:xfrm>
            <a:off x="3017652" y="3659738"/>
            <a:ext cx="437740" cy="437740"/>
          </a:xfrm>
          <a:prstGeom prst="ellipse"/>
          <a:solidFill>
            <a:srgbClr val="F0CA6C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2" name="Oval 28"/>
          <p:cNvSpPr>
            <a:spLocks noChangeArrowheads="1"/>
          </p:cNvSpPr>
          <p:nvPr/>
        </p:nvSpPr>
        <p:spPr bwMode="auto">
          <a:xfrm>
            <a:off x="2745717" y="4120844"/>
            <a:ext cx="317185" cy="321993"/>
          </a:xfrm>
          <a:prstGeom prst="ellipse"/>
          <a:solidFill>
            <a:srgbClr val="F0CA6C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3" name="Oval 29"/>
          <p:cNvSpPr>
            <a:spLocks noChangeArrowheads="1"/>
          </p:cNvSpPr>
          <p:nvPr/>
        </p:nvSpPr>
        <p:spPr bwMode="auto">
          <a:xfrm>
            <a:off x="2928201" y="4905540"/>
            <a:ext cx="264948" cy="264948"/>
          </a:xfrm>
          <a:prstGeom prst="ellipse"/>
          <a:solidFill>
            <a:srgbClr val="7BBFA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4" name="Oval 30"/>
          <p:cNvSpPr>
            <a:spLocks noChangeArrowheads="1"/>
          </p:cNvSpPr>
          <p:nvPr/>
        </p:nvSpPr>
        <p:spPr bwMode="auto">
          <a:xfrm>
            <a:off x="2745717" y="4510944"/>
            <a:ext cx="478058" cy="475179"/>
          </a:xfrm>
          <a:prstGeom prst="ellipse"/>
          <a:solidFill>
            <a:srgbClr val="EB454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5" name="Oval 31"/>
          <p:cNvSpPr>
            <a:spLocks noChangeArrowheads="1"/>
          </p:cNvSpPr>
          <p:nvPr/>
        </p:nvSpPr>
        <p:spPr bwMode="auto">
          <a:xfrm>
            <a:off x="2624270" y="4585957"/>
            <a:ext cx="213232" cy="213232"/>
          </a:xfrm>
          <a:prstGeom prst="ellipse"/>
          <a:solidFill>
            <a:srgbClr val="8DC65B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6" name="Oval 32"/>
          <p:cNvSpPr>
            <a:spLocks noChangeArrowheads="1"/>
          </p:cNvSpPr>
          <p:nvPr/>
        </p:nvSpPr>
        <p:spPr bwMode="auto">
          <a:xfrm>
            <a:off x="2321883" y="3795092"/>
            <a:ext cx="604773" cy="604773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7" name="Oval 33"/>
          <p:cNvSpPr>
            <a:spLocks noChangeArrowheads="1"/>
          </p:cNvSpPr>
          <p:nvPr/>
        </p:nvSpPr>
        <p:spPr bwMode="auto">
          <a:xfrm>
            <a:off x="2800483" y="1133640"/>
            <a:ext cx="463550" cy="463550"/>
          </a:xfrm>
          <a:prstGeom prst="ellipse"/>
          <a:solidFill>
            <a:srgbClr val="B9DBDD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8" name="Oval 34"/>
          <p:cNvSpPr>
            <a:spLocks noChangeArrowheads="1"/>
          </p:cNvSpPr>
          <p:nvPr/>
        </p:nvSpPr>
        <p:spPr bwMode="auto">
          <a:xfrm>
            <a:off x="3226138" y="2959906"/>
            <a:ext cx="622300" cy="623888"/>
          </a:xfrm>
          <a:prstGeom prst="ellipse"/>
          <a:solidFill>
            <a:srgbClr val="98D2E3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799" name="Oval 35"/>
          <p:cNvSpPr>
            <a:spLocks noChangeArrowheads="1"/>
          </p:cNvSpPr>
          <p:nvPr/>
        </p:nvSpPr>
        <p:spPr bwMode="auto">
          <a:xfrm>
            <a:off x="2530610" y="2770352"/>
            <a:ext cx="422275" cy="420688"/>
          </a:xfrm>
          <a:prstGeom prst="ellipse"/>
          <a:solidFill>
            <a:srgbClr val="E27902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00" name="Oval 36"/>
          <p:cNvSpPr>
            <a:spLocks noChangeArrowheads="1"/>
          </p:cNvSpPr>
          <p:nvPr/>
        </p:nvSpPr>
        <p:spPr bwMode="auto">
          <a:xfrm>
            <a:off x="2374027" y="3076740"/>
            <a:ext cx="574675" cy="571500"/>
          </a:xfrm>
          <a:prstGeom prst="ellipse"/>
          <a:solidFill>
            <a:srgbClr val="A9D25A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01" name="Oval 37"/>
          <p:cNvSpPr>
            <a:spLocks noChangeArrowheads="1"/>
          </p:cNvSpPr>
          <p:nvPr/>
        </p:nvSpPr>
        <p:spPr bwMode="auto">
          <a:xfrm>
            <a:off x="3083060" y="2016455"/>
            <a:ext cx="1066800" cy="1068388"/>
          </a:xfrm>
          <a:prstGeom prst="ellipse"/>
          <a:solidFill>
            <a:srgbClr val="EA5514">
              <a:alpha val="80000"/>
            </a:srgbClr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/>
          </a:p>
        </p:txBody>
      </p:sp>
      <p:sp>
        <p:nvSpPr>
          <p:cNvPr id="1048802" name="Rectangle 39"/>
          <p:cNvSpPr>
            <a:spLocks noChangeArrowheads="1"/>
          </p:cNvSpPr>
          <p:nvPr/>
        </p:nvSpPr>
        <p:spPr bwMode="auto">
          <a:xfrm>
            <a:off x="3252923" y="2212664"/>
            <a:ext cx="727075" cy="738664"/>
          </a:xfrm>
          <a:prstGeom prst="rect"/>
          <a:noFill/>
          <a:ln>
            <a:noFill/>
          </a:ln>
        </p:spPr>
        <p:txBody>
          <a:bodyPr anchor="t" anchorCtr="0" bIns="0" compatLnSpc="1" lIns="0" numCol="1" rIns="0" tIns="0" vert="horz" wrap="square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altLang="zh-CN" baseline="0" b="0" cap="none" dirty="0" sz="4800" i="0" kumimoji="0" lang="en-US" normalizeH="0" strike="noStrike" u="none" smtClean="0">
                <a:ln>
                  <a:noFill/>
                </a:ln>
                <a:solidFill>
                  <a:srgbClr val="FFFFFF"/>
                </a:solidFill>
                <a:effectLst/>
                <a:latin typeface="Impact" panose="020B080603090205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altLang="zh-CN" baseline="0" b="0" cap="none" dirty="0" sz="1000" i="0" kumimoji="0" lang="zh-CN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803" name="Rectangle 39"/>
          <p:cNvSpPr>
            <a:spLocks noChangeArrowheads="1"/>
          </p:cNvSpPr>
          <p:nvPr/>
        </p:nvSpPr>
        <p:spPr bwMode="auto">
          <a:xfrm>
            <a:off x="4541476" y="1976449"/>
            <a:ext cx="2778059" cy="863600"/>
          </a:xfrm>
          <a:prstGeom prst="rect"/>
          <a:noFill/>
          <a:ln>
            <a:noFill/>
          </a:ln>
        </p:spPr>
        <p:txBody>
          <a:bodyPr bIns="0" lIns="0" rIns="0" tIns="0" wrap="square">
            <a:spAutoFit/>
          </a:bodyPr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ж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ния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en-US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ени</a:t>
            </a:r>
            <a:r>
              <a:rPr altLang="en-US" b="1" dirty="0" sz="2900" lang="ru-RU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</a:t>
            </a:r>
            <a:endParaRPr altLang="en-US" b="1" dirty="0" sz="2900" lang="zh-CN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"/>
                                        <p:tgtEl>
                                          <p:spTgt spid="104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1"/>
                                        <p:tgtEl>
                                          <p:spTgt spid="10487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"/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"/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"/>
                                        <p:tgtEl>
                                          <p:spTgt spid="104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"/>
                                        <p:tgtEl>
                                          <p:spTgt spid="10487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1"/>
                                        <p:tgtEl>
                                          <p:spTgt spid="1048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2"/>
                                        <p:tgtEl>
                                          <p:spTgt spid="1048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3"/>
                                        <p:tgtEl>
                                          <p:spTgt spid="104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25"/>
                                        <p:tgtEl>
                                          <p:spTgt spid="10487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8"/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9"/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0"/>
                                        <p:tgtEl>
                                          <p:spTgt spid="104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1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32"/>
                                        <p:tgtEl>
                                          <p:spTgt spid="10487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35"/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36"/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37"/>
                                        <p:tgtEl>
                                          <p:spTgt spid="104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38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39"/>
                                        <p:tgtEl>
                                          <p:spTgt spid="10487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2"/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43"/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44"/>
                                        <p:tgtEl>
                                          <p:spTgt spid="104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4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46"/>
                                        <p:tgtEl>
                                          <p:spTgt spid="10487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49"/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0"/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1"/>
                                        <p:tgtEl>
                                          <p:spTgt spid="104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2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53"/>
                                        <p:tgtEl>
                                          <p:spTgt spid="10487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56"/>
                                        <p:tgtEl>
                                          <p:spTgt spid="1048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57"/>
                                        <p:tgtEl>
                                          <p:spTgt spid="1048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58"/>
                                        <p:tgtEl>
                                          <p:spTgt spid="104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59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60"/>
                                        <p:tgtEl>
                                          <p:spTgt spid="104879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63"/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64"/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65"/>
                                        <p:tgtEl>
                                          <p:spTgt spid="1048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6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67"/>
                                        <p:tgtEl>
                                          <p:spTgt spid="10487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0"/>
                                        <p:tgtEl>
                                          <p:spTgt spid="1048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1"/>
                                        <p:tgtEl>
                                          <p:spTgt spid="1048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2"/>
                                        <p:tgtEl>
                                          <p:spTgt spid="1048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73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74"/>
                                        <p:tgtEl>
                                          <p:spTgt spid="10487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77"/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78"/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79"/>
                                        <p:tgtEl>
                                          <p:spTgt spid="104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0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81"/>
                                        <p:tgtEl>
                                          <p:spTgt spid="10487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2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84"/>
                                        <p:tgtEl>
                                          <p:spTgt spid="104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85"/>
                                        <p:tgtEl>
                                          <p:spTgt spid="104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86"/>
                                        <p:tgtEl>
                                          <p:spTgt spid="1048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87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88"/>
                                        <p:tgtEl>
                                          <p:spTgt spid="10487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1"/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2"/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93"/>
                                        <p:tgtEl>
                                          <p:spTgt spid="104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94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95"/>
                                        <p:tgtEl>
                                          <p:spTgt spid="10487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98"/>
                                        <p:tgtEl>
                                          <p:spTgt spid="1048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99"/>
                                        <p:tgtEl>
                                          <p:spTgt spid="1048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0"/>
                                        <p:tgtEl>
                                          <p:spTgt spid="1048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1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02"/>
                                        <p:tgtEl>
                                          <p:spTgt spid="104880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05"/>
                                        <p:tgtEl>
                                          <p:spTgt spid="1048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06"/>
                                        <p:tgtEl>
                                          <p:spTgt spid="1048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07"/>
                                        <p:tgtEl>
                                          <p:spTgt spid="1048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08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09"/>
                                        <p:tgtEl>
                                          <p:spTgt spid="10487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0" nodeType="withEffect" presetClass="entr" presetID="5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2"/>
                                        <p:tgtEl>
                                          <p:spTgt spid="1048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13"/>
                                        <p:tgtEl>
                                          <p:spTgt spid="1048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14"/>
                                        <p:tgtEl>
                                          <p:spTgt spid="1048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15" nodeType="withEffect" presetClass="emph" presetID="6" presetSubtype="0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dur="150" fill="hold" id="116"/>
                                        <p:tgtEl>
                                          <p:spTgt spid="10487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19"/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0"/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1"/>
                                        <p:tgtEl>
                                          <p:spTgt spid="104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2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23"/>
                                        <p:tgtEl>
                                          <p:spTgt spid="10487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26"/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27"/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28"/>
                                        <p:tgtEl>
                                          <p:spTgt spid="104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29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30"/>
                                        <p:tgtEl>
                                          <p:spTgt spid="10487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33"/>
                                        <p:tgtEl>
                                          <p:spTgt spid="1048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34"/>
                                        <p:tgtEl>
                                          <p:spTgt spid="1048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35"/>
                                        <p:tgtEl>
                                          <p:spTgt spid="1048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36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37"/>
                                        <p:tgtEl>
                                          <p:spTgt spid="10488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38" nodeType="withEffect" presetClass="entr" presetID="5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0"/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1"/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2"/>
                                        <p:tgtEl>
                                          <p:spTgt spid="104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43" nodeType="withEffect" presetClass="emph" presetID="6" presetSubtype="0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dur="150" fill="hold" id="144"/>
                                        <p:tgtEl>
                                          <p:spTgt spid="10487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5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47"/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48"/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49"/>
                                        <p:tgtEl>
                                          <p:spTgt spid="104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0" nodeType="withEffect" presetClass="emph" presetID="6" presetSubtype="0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dur="150" fill="hold" id="151"/>
                                        <p:tgtEl>
                                          <p:spTgt spid="10487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2" nodeType="withEffect" presetClass="entr" presetID="5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54"/>
                                        <p:tgtEl>
                                          <p:spTgt spid="1048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55"/>
                                        <p:tgtEl>
                                          <p:spTgt spid="1048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56"/>
                                        <p:tgtEl>
                                          <p:spTgt spid="104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57" nodeType="withEffect" presetClass="emph" presetID="6" presetSubtype="0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dur="150" fill="hold" id="158"/>
                                        <p:tgtEl>
                                          <p:spTgt spid="10487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59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1"/>
                                        <p:tgtEl>
                                          <p:spTgt spid="104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2"/>
                                        <p:tgtEl>
                                          <p:spTgt spid="104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63"/>
                                        <p:tgtEl>
                                          <p:spTgt spid="104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64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65"/>
                                        <p:tgtEl>
                                          <p:spTgt spid="10487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66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68"/>
                                        <p:tgtEl>
                                          <p:spTgt spid="1048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69"/>
                                        <p:tgtEl>
                                          <p:spTgt spid="1048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0"/>
                                        <p:tgtEl>
                                          <p:spTgt spid="104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1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72"/>
                                        <p:tgtEl>
                                          <p:spTgt spid="10487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73" nodeType="withEffect" presetClass="entr" presetID="5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75"/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76"/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77"/>
                                        <p:tgtEl>
                                          <p:spTgt spid="104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78" nodeType="withEffect" presetClass="emph" presetID="6" presetSubtype="0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dur="150" fill="hold" id="179"/>
                                        <p:tgtEl>
                                          <p:spTgt spid="10487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2"/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83"/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84"/>
                                        <p:tgtEl>
                                          <p:spTgt spid="104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85" nodeType="withEffect" presetClass="emph" presetID="6" presetSubtype="0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dur="150" fill="hold" id="186"/>
                                        <p:tgtEl>
                                          <p:spTgt spid="10487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87" nodeType="withEffect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189"/>
                                        <p:tgtEl>
                                          <p:spTgt spid="1048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190"/>
                                        <p:tgtEl>
                                          <p:spTgt spid="1048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191"/>
                                        <p:tgtEl>
                                          <p:spTgt spid="104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192" nodeType="withEffect" presetClass="emph" presetID="6" presetSubtype="0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dur="150" fill="hold" id="193"/>
                                        <p:tgtEl>
                                          <p:spTgt spid="104880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194" nodeType="withEffect" presetClass="entr" presetID="2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6"/>
                                        <p:tgtEl>
                                          <p:spTgt spid="1048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7"/>
                                        <p:tgtEl>
                                          <p:spTgt spid="1048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98" nodeType="withEffect" presetClass="entr" presetID="53" presetSubtype="16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" fill="hold" id="200"/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" fill="hold" id="201"/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300" id="202"/>
                                        <p:tgtEl>
                                          <p:spTgt spid="104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utoRev="1" fill="hold" grpId="1" id="203" nodeType="withEffect" presetClass="emph" presetID="6" presetSubtype="0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dur="150" fill="hold" id="204"/>
                                        <p:tgtEl>
                                          <p:spTgt spid="10487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Presentation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徐威方</dc:creator>
  <cp:lastModifiedBy>s_shuhuixian</cp:lastModifiedBy>
  <dcterms:created xsi:type="dcterms:W3CDTF">2015-10-12T20:35:00Z</dcterms:created>
  <dcterms:modified xsi:type="dcterms:W3CDTF">2020-04-22T08:56:28Z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1033-11.2.0.8893</vt:lpwstr>
  </property>
</Properties>
</file>