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4D6F-9C35-444B-AAA7-B81E393CE2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17" Type="http://schemas.openxmlformats.org/officeDocument/2006/relationships/image" Target="../media/image33.png"/><Relationship Id="rId2" Type="http://schemas.openxmlformats.org/officeDocument/2006/relationships/audio" Target="../media/audio7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4.jpeg"/><Relationship Id="rId5" Type="http://schemas.openxmlformats.org/officeDocument/2006/relationships/image" Target="../media/image32.jpeg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12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6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&#1080;&#1075;&#1088;&#1072;%20&#1053;&#1072;&#1079;&#1086;&#1074;&#1080;%20&#1089;&#1086;&#1089;&#1077;&#1076;&#1077;&#1081;.pptx#-1,11,&#1057;&#1083;&#1072;&#1081;&#1076; 11" TargetMode="External"/><Relationship Id="rId12" Type="http://schemas.openxmlformats.org/officeDocument/2006/relationships/image" Target="../media/image24.jpeg"/><Relationship Id="rId2" Type="http://schemas.openxmlformats.org/officeDocument/2006/relationships/audio" Target="../media/audio3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9.jpeg"/><Relationship Id="rId5" Type="http://schemas.openxmlformats.org/officeDocument/2006/relationships/slide" Target="slide11.xml"/><Relationship Id="rId15" Type="http://schemas.openxmlformats.org/officeDocument/2006/relationships/image" Target="../media/image26.jpeg"/><Relationship Id="rId10" Type="http://schemas.openxmlformats.org/officeDocument/2006/relationships/image" Target="../media/image5.jpeg"/><Relationship Id="rId4" Type="http://schemas.openxmlformats.org/officeDocument/2006/relationships/image" Target="../media/image23.jpeg"/><Relationship Id="rId9" Type="http://schemas.openxmlformats.org/officeDocument/2006/relationships/image" Target="../media/image13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4.jpeg"/><Relationship Id="rId5" Type="http://schemas.openxmlformats.org/officeDocument/2006/relationships/image" Target="../media/image27.jpeg"/><Relationship Id="rId1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4.jpeg"/><Relationship Id="rId5" Type="http://schemas.openxmlformats.org/officeDocument/2006/relationships/image" Target="../media/image29.jpeg"/><Relationship Id="rId1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4.jpeg"/><Relationship Id="rId5" Type="http://schemas.openxmlformats.org/officeDocument/2006/relationships/image" Target="../media/image30.jpeg"/><Relationship Id="rId1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6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4.jpeg"/><Relationship Id="rId5" Type="http://schemas.openxmlformats.org/officeDocument/2006/relationships/image" Target="../media/image31.jpeg"/><Relationship Id="rId1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pp.userapi.com/c852224/v852224999/ceec6/pwRD5F738z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9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«НАЗОВИ СОСЕДЕЙ»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(Интерактивная игра по математике для детей старшего возраста)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2" descr="https://pp.userapi.com/c848732/v848732292/1505d7/WFc1qG6ppa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74703"/>
            <a:ext cx="3733800" cy="5301075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0292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048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7620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8288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57400"/>
            <a:ext cx="1396614" cy="15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9624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736x/72/fe/65/72fe65569ed6c682a317d64020a571ab.jpg">
            <a:hlinkClick r:id="rId14" action="ppaction://hlinksldjump"/>
          </p:cNvPr>
          <p:cNvPicPr/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181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9718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572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десяток" descr="https://ds02.infourok.ru/uploads/ex/0c4c/0006af83-3a12ca77/6/hello_html_21b31e0d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638800" y="3733800"/>
            <a:ext cx="968592" cy="1120955"/>
          </a:xfrm>
          <a:prstGeom prst="rect">
            <a:avLst/>
          </a:prstGeom>
          <a:noFill/>
        </p:spPr>
      </p:pic>
      <p:pic>
        <p:nvPicPr>
          <p:cNvPr id="19" name="10" descr="https://ds02.infourok.ru/uploads/ex/0c4c/0006af83-3a12ca77/6/hello_html_21b31e0d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590800" y="3048000"/>
            <a:ext cx="968592" cy="112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45994"/>
            <a:ext cx="8682746" cy="6477000"/>
          </a:xfrm>
          <a:prstGeom prst="rect">
            <a:avLst/>
          </a:prstGeom>
          <a:noFill/>
        </p:spPr>
      </p:pic>
      <p:pic>
        <p:nvPicPr>
          <p:cNvPr id="3" name="Рисунок 2" descr="https://tolstoj-aleksej-pisatel.larec-skazok.ru/upload/story/vw/0b5/c0/15/03041b70d41d80e3dbe31bbd8c.png"/>
          <p:cNvPicPr/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7485" y="2619122"/>
            <a:ext cx="259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домой 16">
            <a:hlinkClick r:id="" action="ppaction://hlinkshowjump?jump=firstslide" highlightClick="1">
              <a:snd r:embed="rId4" name="click.wav"/>
            </a:hlinkClick>
          </p:cNvPr>
          <p:cNvSpPr/>
          <p:nvPr/>
        </p:nvSpPr>
        <p:spPr>
          <a:xfrm>
            <a:off x="228600" y="228600"/>
            <a:ext cx="762000" cy="914400"/>
          </a:xfrm>
          <a:prstGeom prst="actionButtonHo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5105400" y="990600"/>
            <a:ext cx="3581400" cy="1828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МОЛОДЕЦ!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2286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Цель игры: 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Способствовать развитию умения детей </a:t>
            </a:r>
            <a:r>
              <a:rPr lang="ru-RU" sz="2400" dirty="0">
                <a:solidFill>
                  <a:srgbClr val="000099"/>
                </a:solidFill>
                <a:latin typeface="Comic Sans MS" pitchFamily="66" charset="0"/>
              </a:rPr>
              <a:t>называть предыдущее и последующее число для каждого числа натурального ряда в пределах 10</a:t>
            </a: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5814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Ход игры: 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Ребёнку необходимо заселить каждый домик «жильцами», ориентируясь на число – соседа.</a:t>
            </a:r>
            <a:endParaRPr 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5" name="Picture 14" descr="https://pp.userapi.com/c855532/v855532963/29fe/sRjKIZZ4Yr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95400"/>
            <a:ext cx="3701084" cy="5254624"/>
          </a:xfrm>
          <a:prstGeom prst="rect">
            <a:avLst/>
          </a:prstGeom>
          <a:noFill/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57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4102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572000"/>
            <a:ext cx="10668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5052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2578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429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2192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2860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105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3048000"/>
            <a:ext cx="11429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895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736x/72/fe/65/72fe65569ed6c682a317d64020a571ab.jpg"/>
          <p:cNvPicPr/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990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tolstoj-aleksej-pisatel.larec-skazok.ru/upload/story/vw/0b5/c0/15/03041b70d41d80e3dbe31bbd8c.png"/>
          <p:cNvPicPr/>
          <p:nvPr/>
        </p:nvPicPr>
        <p:blipFill>
          <a:blip r:embed="rId1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495800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ьная выноска 19"/>
          <p:cNvSpPr/>
          <p:nvPr/>
        </p:nvSpPr>
        <p:spPr>
          <a:xfrm rot="17861318">
            <a:off x="6683725" y="4530047"/>
            <a:ext cx="945308" cy="866308"/>
          </a:xfrm>
          <a:prstGeom prst="wedgeEllipseCallout">
            <a:avLst>
              <a:gd name="adj1" fmla="val 17047"/>
              <a:gd name="adj2" fmla="val 1350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НЕТ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https://tolstoj-aleksej-pisatel.larec-skazok.ru/upload/story/vw/0b5/c0/15/03041b70d41d80e3dbe31bbd8c.png"/>
          <p:cNvPicPr/>
          <p:nvPr/>
        </p:nvPicPr>
        <p:blipFill>
          <a:blip r:embed="rId1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962400"/>
            <a:ext cx="144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ьная выноска 21"/>
          <p:cNvSpPr/>
          <p:nvPr/>
        </p:nvSpPr>
        <p:spPr>
          <a:xfrm rot="17861318">
            <a:off x="3488327" y="4155893"/>
            <a:ext cx="1087705" cy="791586"/>
          </a:xfrm>
          <a:prstGeom prst="wedgeEllipseCallout">
            <a:avLst>
              <a:gd name="adj1" fmla="val 17047"/>
              <a:gd name="adj2" fmla="val 1350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НЕТ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>
              <a:snd r:embed="rId18" name="click.wav"/>
            </a:hlinkClick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6" descr="https://sun1-5.userapi.com/c846121/v846121292/1cc85f/Y4Yj5epsuAk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504244"/>
            <a:ext cx="3581400" cy="5084704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505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828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6482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200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81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04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2209800" y="381000"/>
            <a:ext cx="1066800" cy="1066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10200" y="457200"/>
            <a:ext cx="12192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543800" y="3200400"/>
            <a:ext cx="1219200" cy="1219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391400" y="228600"/>
            <a:ext cx="12192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162800" y="1752600"/>
            <a:ext cx="12192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>
              <a:snd r:embed="rId14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2000" y="3505200"/>
            <a:ext cx="1295400" cy="1219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0434 -0.00672 -0.01059 -0.01135 -0.01389 -0.01829 C -0.01875 -0.02825 -0.0243 -0.0463 -0.03142 -0.0544 C -0.04878 -0.07408 -0.06805 -0.09213 -0.08645 -0.11088 C -0.09305 -0.1176 -0.10312 -0.11991 -0.10989 -0.12686 C -0.11684 -0.13426 -0.1184 -0.14375 -0.12534 -0.15116 C -0.12604 -0.15556 -0.12586 -0.16065 -0.12743 -0.16505 C -0.13003 -0.17292 -0.14375 -0.19213 -0.14895 -0.19931 C -0.15382 -0.20579 -0.15937 -0.20463 -0.1625 -0.21112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1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22 C 0.01719 0.02801 0.02188 0.03287 0.03385 0.04514 C 0.03802 0.04953 0.05174 0.05555 0.05573 0.05764 C 0.06233 0.06481 0.06753 0.07407 0.07448 0.08055 C 0.07778 0.08356 0.08194 0.08426 0.08542 0.0868 C 0.09271 0.09213 0.10069 0.10092 0.10729 0.10764 C 0.12049 0.12083 0.1151 0.13356 0.13542 0.13889 C 0.14497 0.14745 0.13889 0.14097 0.15104 0.1618 C 0.15382 0.16643 0.15781 0.16967 0.16042 0.1743 C 0.16198 0.17708 0.16302 0.18055 0.1651 0.18264 C 0.16788 0.18541 0.17153 0.18634 0.17448 0.18889 C 0.17639 0.19051 0.17743 0.19328 0.17917 0.19514 C 0.18993 0.20602 0.18368 0.19653 0.19323 0.20764 C 0.19983 0.21551 0.20347 0.22268 0.21198 0.22639 C 0.2191 0.24213 0.22865 0.24583 0.23854 0.25764 C 0.25035 0.27199 0.23837 0.26643 0.2526 0.27014 C 0.26319 0.27731 0.2599 0.27986 0.27292 0.28264 C 0.27795 0.28727 0.28108 0.29259 0.28698 0.29514 C 0.31962 0.29213 0.31076 0.29537 0.29792 0.2868 C 0.29028 0.27153 0.29323 0.26597 0.29323 0.24305 " pathEditMode="relative" rAng="0" ptsTypes="fffffffffffffffffff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3" grpId="0" animBg="1"/>
      <p:bldP spid="2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8" descr="https://sun1-16.userapi.com/c845120/v845120292/1c5e6c/WXss5NfOcg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828800"/>
            <a:ext cx="3411523" cy="4843520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>
            <a:hlinkClick r:id="rId5" action="ppaction://hlinksldjump"/>
          </p:cNvPr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862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>
            <a:hlinkClick r:id="rId7" action="ppaction://hlinkpres?slideindex=11&amp;slidetitle=Слайд 11"/>
          </p:cNvPr>
          <p:cNvPicPr/>
          <p:nvPr/>
        </p:nvPicPr>
        <p:blipFill>
          <a:blip r:embed="rId8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048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>
            <a:hlinkClick r:id="rId5" action="ppaction://hlinksldjump"/>
          </p:cNvPr>
          <p:cNvPicPr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9530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>
            <a:hlinkClick r:id="rId7" action="ppaction://hlinkpres?slideindex=11&amp;slidetitle=Слайд 11"/>
          </p:cNvPr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81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>
            <a:hlinkClick r:id="rId5" action="ppaction://hlinksldjump"/>
          </p:cNvPr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286001"/>
            <a:ext cx="10668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9812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>
            <a:hlinkClick r:id="rId5" action="ppaction://hlinksldjump"/>
          </p:cNvPr>
          <p:cNvPicPr/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26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C 0.03785 -0.00208 0.07275 -0.00185 0.10938 -0.01111 C 0.13646 -0.01042 0.16355 -0.01343 0.19045 -0.00903 C 0.19306 -0.00833 0.20018 0.00787 0.204 0.01134 C 0.21198 0.01921 0.20677 0.01482 0.22049 0.02245 C 0.22188 0.02477 0.225 0.0294 0.225 0.02894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382 0.01018 0.00347 0.01319 0.00972 0.01967 C 0.01371 0.02384 0.02135 0.02847 0.02448 0.03495 C 0.04705 0.08264 0.00955 0.01643 0.04409 0.07453 C 0.0493 0.0831 0.05937 0.08402 0.06545 0.09213 C 0.0776 0.10833 0.06354 0.0949 0.07517 0.10532 C 0.08316 0.12615 0.07343 0.10277 0.0835 0.1206 C 0.08958 0.13148 0.08941 0.13703 0.09982 0.14027 C 0.10937 0.14884 0.12135 0.16921 0.1276 0.17777 C 0.13038 0.18125 0.13142 0.18727 0.1342 0.19097 C 0.13646 0.19375 0.1401 0.19467 0.14236 0.19745 C 0.14236 0.19768 0.16284 0.22477 0.16701 0.23032 C 0.17239 0.23773 0.17934 0.24352 0.18333 0.25231 C 0.18507 0.25602 0.18646 0.25972 0.18819 0.26319 C 0.1908 0.26852 0.19392 0.27338 0.19652 0.2787 C 0.20086 0.28819 0.20139 0.30046 0.20625 0.30949 C 0.20868 0.31365 0.21284 0.31527 0.21614 0.31828 C 0.21927 0.33495 0.22135 0.34699 0.22586 0.36203 C 0.22777 0.37847 0.22968 0.39421 0.23246 0.41041 C 0.2335 0.41689 0.23489 0.42361 0.23576 0.43009 C 0.23646 0.4368 0.2375 0.45 0.2375 0.45023 " pathEditMode="relative" rAng="0" ptsTypes="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118 0.0081 0.02777 0.01689 0.0408 0.02037 C 0.05052 0.04236 0.03958 0.0243 0.05607 0.03402 C 0.05833 0.03541 0.05902 0.03935 0.06111 0.04097 C 0.06441 0.04328 0.06805 0.04398 0.07135 0.04537 C 0.07309 0.04768 0.07517 0.04953 0.07656 0.05231 C 0.07743 0.05439 0.07691 0.0574 0.07812 0.05926 C 0.08038 0.06227 0.08402 0.06342 0.08663 0.06597 C 0.09722 0.07662 0.10538 0.08541 0.11736 0.0956 C 0.12361 0.10092 0.13767 0.10694 0.13767 0.10717 C 0.14375 0.11504 0.15 0.11944 0.15816 0.12291 C 0.196 0.16527 0.14323 0.1081 0.17864 0.1412 C 0.18125 0.14375 0.18281 0.14814 0.18541 0.15023 C 0.19323 0.15717 0.20295 0.16134 0.21093 0.16852 C 0.22048 0.17708 0.22205 0.18125 0.23472 0.18449 C 0.24913 0.19421 0.24583 0.19699 0.25694 0.20949 C 0.25816 0.21111 0.26041 0.21088 0.26198 0.2118 C 0.26805 0.21597 0.27639 0.22384 0.28073 0.23009 C 0.2835 0.23402 0.28472 0.24004 0.2875 0.24375 C 0.29201 0.24977 0.30173 0.25694 0.30798 0.25972 C 0.30955 0.26203 0.31093 0.26481 0.31302 0.26666 C 0.31614 0.26944 0.32031 0.27014 0.32326 0.27338 C 0.32569 0.27639 0.32604 0.28171 0.3283 0.28472 C 0.33229 0.29004 0.33698 0.29166 0.34201 0.29398 C 0.35052 0.3081 0.36093 0.32361 0.3743 0.32801 C 0.38455 0.34166 0.37413 0.32986 0.39461 0.34166 C 0.40451 0.34722 0.41163 0.35856 0.42014 0.36689 C 0.42135 0.3699 0.42205 0.37314 0.42361 0.37592 C 0.425 0.37847 0.42743 0.38009 0.42864 0.38287 C 0.43854 0.40254 0.41927 0.37477 0.43559 0.39652 C 0.43993 0.41064 0.44583 0.42453 0.43385 0.43518 C 0.43194 0.44282 0.43211 0.43981 0.43211 0.44444 " pathEditMode="relative" rAng="0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2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12" descr="https://sun1-16.userapi.com/c854224/v854224963/3136/th9gZ5tO0b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371600"/>
            <a:ext cx="3657600" cy="5192890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1" y="6858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1816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276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181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86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57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438401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03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057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971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95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4" descr="https://sun1-13.userapi.com/c850224/v850224292/1026a6/ttGy4o4rADY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20143"/>
            <a:ext cx="3810000" cy="5409257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9050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51816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4958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28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4384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257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C -0.00399 0.00046 -0.00781 2.22222E-6 -0.01111 0.00254 C -0.025 0.01319 -0.02257 0.02268 -0.03889 0.02778 C -0.04566 0.0331 -0.05417 0.03634 -0.06111 0.0419 C -0.06354 0.04421 -0.06562 0.04791 -0.0684 0.05046 C -0.07135 0.05324 -0.07413 0.05602 -0.07743 0.05856 C -0.08472 0.06458 -0.09983 0.07569 -0.09983 0.07592 C -0.10382 0.08217 -0.10816 0.08889 -0.11233 0.0956 C -0.11649 0.10185 -0.11875 0.10023 -0.12361 0.1037 C -0.13819 0.11366 -0.15365 0.12616 -0.16771 0.13773 C -0.17708 0.1456 -0.18594 0.1544 -0.19531 0.16296 C -0.19965 0.16736 -0.20521 0.16828 -0.21007 0.17153 C -0.22656 0.18264 -0.24323 0.19398 -0.25972 0.20532 C -0.28281 0.22083 -0.29566 0.23426 -0.32049 0.23912 C -0.33611 0.24953 -0.34392 0.2625 -0.36094 0.26991 C -0.37552 0.28333 -0.39375 0.28727 -0.41059 0.28981 C -0.41389 0.29166 -0.41736 0.29236 -0.41997 0.29537 C -0.42135 0.29722 -0.42049 0.30162 -0.4217 0.3037 C -0.42309 0.30555 -0.42535 0.30532 -0.42708 0.30648 C -0.43663 0.3118 -0.44514 0.31991 -0.45469 0.32361 C -0.4566 0.32546 -0.45903 0.32662 -0.46024 0.32916 C -0.46215 0.33241 -0.46181 0.33796 -0.46406 0.34051 C -0.46719 0.34398 -0.47135 0.34421 -0.47517 0.34583 C -0.4776 0.34884 -0.47986 0.35208 -0.48229 0.3544 C -0.48403 0.35578 -0.48646 0.35555 -0.48785 0.35717 C -0.49028 0.35949 -0.49115 0.36435 -0.4934 0.36574 C -0.49861 0.36921 -0.50434 0.36944 -0.5099 0.37153 C -0.51736 0.38287 -0.51632 0.38703 -0.52674 0.39097 C -0.52865 0.39305 -0.53056 0.39444 -0.53194 0.39676 C -0.5342 0.3993 -0.5375 0.40532 -0.5375 0.40555 " pathEditMode="relative" rAng="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2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0.03588 C -0.03785 0.03217 -0.04201 0.02152 -0.04861 0.01018 C -0.05104 0.00069 -0.05503 -0.00926 -0.05955 -0.01783 C -0.06007 -0.02709 -0.06094 -0.03635 -0.06128 -0.04561 C -0.06267 -0.0713 -0.06354 -0.09676 -0.06493 -0.12246 C -0.06615 -0.14468 -0.06406 -0.1382 -0.07049 -0.15047 C -0.06875 -0.19491 -0.0684 -0.2088 -0.05399 -0.24584 C -0.0533 -0.24792 -0.05347 -0.25116 -0.05226 -0.25278 C -0.04965 -0.25672 -0.04601 -0.25857 -0.04323 -0.26227 C -0.01215 -0.30209 -0.05069 -0.25487 -0.03229 -0.28079 C -0.02708 -0.28797 -0.01597 -0.30186 -0.01597 -0.30162 C -0.01337 -0.30186 0.04497 -0.30579 0.0658 -0.29468 C 0.07309 -0.29098 0.0816 -0.27778 0.08767 -0.27153 C 0.09149 -0.25649 0.09913 -0.25116 0.10938 -0.24584 C 0.11302 -0.22732 0.10816 -0.24584 0.12031 -0.225 C 0.12153 -0.22292 0.12101 -0.21991 0.12205 -0.21806 C 0.12639 -0.20996 0.13247 -0.20301 0.13663 -0.19468 C 0.13715 -0.19005 0.13698 -0.18519 0.13837 -0.18079 C 0.14063 -0.17408 0.14757 -0.16204 0.14757 -0.16181 C 0.15035 -0.147 0.15833 -0.11783 0.15833 -0.1176 C 0.15903 -0.10625 0.15885 -0.09445 0.16024 -0.08287 C 0.16059 -0.07871 0.16476 -0.07547 0.16389 -0.0713 C 0.16302 -0.06737 0.15903 -0.06667 0.1566 -0.06436 C 0.14549 -0.03588 0.1533 -0.00162 0.14028 0.02662 C 0.13906 0.03194 0.1375 0.03703 0.13663 0.04282 C 0.13559 0.05138 0.13628 0.06018 0.13472 0.06851 C 0.13385 0.075 0.12378 0.09537 0.12031 0.10347 C 0.11823 0.1081 0.11753 0.11319 0.11476 0.11736 C 0.11007 0.125 0.09844 0.13819 0.09844 0.13865 C 0.09531 0.15069 0.08646 0.1581 0.08038 0.16851 C 0.07431 0.1787 0.07674 0.18009 0.06944 0.18726 C 0.05938 0.19675 0.04514 0.20046 0.03316 0.20347 C 0.02587 0.20972 0.01806 0.21157 0.00955 0.21504 C -0.0059 0.21435 -0.04861 0.22222 -0.06493 0.20115 C -0.06806 0.18564 -0.07812 0.17731 -0.08681 0.1662 C -0.09687 0.15324 -0.10677 0.14421 -0.11944 0.13588 C -0.12569 0.13171 -0.12344 0.13055 -0.13038 0.12893 C -0.13941 0.12708 -0.14844 0.12592 -0.15764 0.1243 C -0.17309 0.11759 -0.17448 0.10023 -0.1849 0.08703 C -0.19253 0.07731 -0.20833 0.07083 -0.20833 0.05439 " pathEditMode="relative" rAng="0" ptsTypes="fffffffffffffffffffff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C -0.00868 -0.00208 -0.01562 -0.00625 -0.02413 -0.00833 C -0.07257 -0.00718 -0.11736 -0.00255 -0.16476 1.11022E-16 C -0.23142 0.0037 -0.36528 0.00833 -0.36528 0.00856 C -0.38281 0.0169 -0.36858 0.01134 -0.40122 0.01458 C -0.41684 0.0162 -0.43472 0.01875 -0.45104 0.02083 C -0.48663 0.04259 -0.57917 0.025 -0.58455 0.025 C -0.62917 0.0213 -0.60174 0.02292 -0.66667 0.02292 " pathEditMode="relative" rAng="0" ptsTypes="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10" descr="https://sun1-10.userapi.com/c845020/v845020292/1cb223/YsDYmhUP3K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676400"/>
            <a:ext cx="3501224" cy="4970874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1148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362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876800"/>
            <a:ext cx="1396614" cy="15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7432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657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1000" y="2057400"/>
            <a:ext cx="1143000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05000" y="2438400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2400" y="45720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24000" y="36576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19400" y="4191000"/>
            <a:ext cx="1219200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810000" y="4953000"/>
            <a:ext cx="1371600" cy="137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4 C 0.01216 0.01944 -0.00243 -0.00139 0.01389 0.0155 C 0.02101 0.02291 0.02691 0.03333 0.03542 0.03773 C 0.04584 0.05601 0.05539 0.06851 0.06962 0.07777 C 0.07778 0.09884 0.06893 0.07986 0.08264 0.09791 C 0.1125 0.13819 0.07934 0.10092 0.10261 0.12245 C 0.10816 0.12754 0.11059 0.13472 0.11684 0.13819 C 0.12188 0.15 0.12813 0.15532 0.13681 0.1581 C 0.15018 0.175 0.16025 0.18958 0.17674 0.19814 C 0.18403 0.20949 0.19115 0.21828 0.19827 0.22939 C 0.20955 0.24699 0.1915 0.22453 0.20556 0.24282 C 0.22466 0.26782 0.21268 0.24976 0.22257 0.26504 C 0.22379 0.27129 0.22379 0.27338 0.22674 0.27847 C 0.22969 0.2831 0.23559 0.29189 0.23559 0.29213 C 0.24167 0.32037 0.23976 0.30486 0.23976 0.33888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0833 -0.00347 0.00851 -0.00833 0.01337 -0.01713 C 0.01858 -0.02592 0.02708 -0.03194 0.03351 -0.04004 C 0.03698 -0.05347 0.04497 -0.06481 0.05365 -0.07361 C 0.05747 -0.08842 0.07205 -0.09791 0.08056 -0.10926 C 0.08802 -0.11921 0.09375 -0.13032 0.10069 -0.14074 C 0.10191 -0.14259 0.10243 -0.14537 0.10399 -0.14699 C 0.10729 -0.15046 0.11493 -0.15347 0.1191 -0.15555 C 0.12847 -0.16412 0.13628 -0.17453 0.14444 -0.18495 C 0.14826 -0.18981 0.15469 -0.19028 0.15955 -0.19328 C 0.16997 -0.19977 0.15885 -0.1956 0.17135 -0.20578 C 0.17795 -0.21134 0.20139 -0.21666 0.2099 -0.21852 C 0.21389 -0.2206 0.21806 -0.22199 0.2217 -0.22477 C 0.22378 -0.22639 0.22465 -0.22963 0.22674 -0.23102 C 0.23368 -0.23588 0.24288 -0.23611 0.25035 -0.23727 C 0.26701 -0.24375 0.28438 -0.24699 0.30069 -0.25416 C 0.31684 -0.26111 0.33038 -0.26666 0.34774 -0.26875 C 0.37431 -0.26713 0.41319 -0.27014 0.44184 -0.25833 C 0.44826 -0.25254 0.45278 -0.24768 0.45694 -0.23935 C 0.45868 -0.22916 0.4599 -0.21991 0.46372 -0.20995 C 0.46667 -0.20301 0.47222 -0.18912 0.47222 -0.18889 C 0.47292 -0.15926 0.47795 -0.11342 0.47049 -0.08194 C 0.46944 -0.07754 0.46667 -0.07384 0.46545 -0.06944 C 0.45677 0.0081 0.46024 -0.04028 0.46198 0.0757 C 0.47049 0.07408 0.4875 0.0713 0.4875 0.07153 " pathEditMode="relative" rAng="0" ptsTypes="ffffffff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677 -0.00301 0.00868 0.00185 0.01406 0.00833 C 0.02708 0.02407 0.0243 0.02685 0.03906 0.03333 C 0.04653 0.04328 0.05469 0.05 0.0625 0.06041 C 0.06475 0.06342 0.06892 0.06296 0.07187 0.06458 C 0.07621 0.06713 0.08021 0.0699 0.08437 0.07291 C 0.09166 0.07824 0.09462 0.0831 0.10312 0.08541 C 0.11146 0.09375 0.11909 0.10115 0.12812 0.10833 C 0.13403 0.11296 0.14531 0.12291 0.14531 0.12291 C 0.14739 0.12639 0.14878 0.13102 0.15156 0.13333 C 0.15434 0.13541 0.15781 0.13426 0.16094 0.13541 C 0.16528 0.13703 0.16944 0.13912 0.17344 0.14166 C 0.17812 0.14467 0.18489 0.14814 0.18906 0.15208 C 0.1908 0.1537 0.19166 0.15717 0.19375 0.15833 C 0.1967 0.15995 0.2 0.15972 0.20312 0.16041 C 0.2092 0.16435 0.21597 0.16666 0.22187 0.17083 C 0.23246 0.17847 0.23715 0.18865 0.24844 0.19166 C 0.25434 0.19699 0.25121 0.19583 0.25781 0.19583 " pathEditMode="relative" ptsTypes="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16" descr="https://sun1-6.userapi.com/c844321/v844321292/1c974c/zCM-lG5yWQ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143000"/>
            <a:ext cx="3886200" cy="5517445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2578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3716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4384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2004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133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657601"/>
            <a:ext cx="11430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572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33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7244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1493 -0.00162 -0.01788 -0.00371 -0.0309 -0.0081 C -0.03906 -0.01574 -0.0526 -0.02014 -0.06371 -0.02222 C -0.096 -0.03773 -0.22118 -0.03172 -0.22517 -0.03172 C -0.25677 -0.04699 -0.27621 -0.04884 -0.31319 -0.0507 C -0.33177 -0.05278 -0.34913 -0.05718 -0.36736 -0.06019 C -0.38003 -0.06644 -0.39375 -0.06759 -0.40781 -0.06945 C -0.42135 -0.07477 -0.43003 -0.07454 -0.44548 -0.07755 C -0.4684 -0.08172 -0.4908 -0.08959 -0.51389 -0.09329 C -0.53333 -0.10556 -0.55694 -0.10278 -0.57916 -0.10278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-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C -0.01493 -0.00486 3.33333E-6 0.00139 -0.01684 -0.01366 C -0.02032 -0.01643 -0.02483 -0.01713 -0.02795 -0.02014 C -0.03039 -0.02222 -0.03247 -0.02546 -0.03542 -0.02685 C -0.04445 -0.03009 -0.06302 -0.03333 -0.06302 -0.0331 C -0.07066 -0.04213 -0.07518 -0.03981 -0.08334 -0.04653 C -0.08629 -0.05625 -0.09028 -0.06018 -0.09636 -0.06643 C -0.10313 -0.07384 -0.11025 -0.08055 -0.11684 -0.08842 C -0.11962 -0.0919 -0.12136 -0.0963 -0.12414 -0.09954 C -0.12917 -0.10486 -0.13577 -0.10764 -0.14098 -0.11273 C -0.15209 -0.12407 -0.15486 -0.13912 -0.16111 -0.1544 C -0.1632 -0.16574 -0.16684 -0.17569 -0.17223 -0.18542 C -0.17622 -0.20347 -0.17136 -0.18542 -0.17778 -0.20069 C -0.18091 -0.20833 -0.18212 -0.21713 -0.18525 -0.22477 C -0.18959 -0.23518 -0.19427 -0.24421 -0.2 -0.2537 C -0.20174 -0.26389 -0.20799 -0.28866 -0.21285 -0.29745 C -0.21424 -0.30023 -0.21684 -0.30185 -0.21858 -0.30417 C -0.22518 -0.31366 -0.21997 -0.30741 -0.22396 -0.31759 C -0.22726 -0.32523 -0.23386 -0.33148 -0.23889 -0.33727 C -0.24063 -0.33958 -0.24445 -0.34375 -0.24445 -0.34352 C -0.2474 -0.35463 -0.2507 -0.36458 -0.25747 -0.37222 C -0.26841 -0.37176 -0.27952 -0.37153 -0.29063 -0.37037 C -0.29948 -0.36921 -0.3224 -0.34977 -0.32917 -0.34143 " pathEditMode="relative" rAng="0" ptsTypes="ffffffffff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1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Енотик</dc:creator>
  <cp:lastModifiedBy>Max</cp:lastModifiedBy>
  <cp:revision>45</cp:revision>
  <dcterms:created xsi:type="dcterms:W3CDTF">2019-03-15T17:18:19Z</dcterms:created>
  <dcterms:modified xsi:type="dcterms:W3CDTF">2020-04-29T20:23:19Z</dcterms:modified>
</cp:coreProperties>
</file>