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58C"/>
    <a:srgbClr val="F985A1"/>
    <a:srgbClr val="8FE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F58C"/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9473"/>
            <a:ext cx="7772400" cy="889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Развивающая игра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СДЕЛАЙ ТАК ЖЕ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x\Desktop\Презентации\25613149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2741"/>
            <a:ext cx="4032448" cy="35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МОЛОДЕЦ!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4" name="Picture 4" descr="C:\Users\Max\Desktop\Презентации\мо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31810"/>
            <a:ext cx="764084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ПРАВИЛА ИГРЫ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Взрослый показывает ребенку карточку в течение нескольких секунд. Ребенок должен запомнить положение человечка, а затем сложить из палочек и кружочка такого же.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x\Desktop\Презентации\25613149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44439"/>
            <a:ext cx="4856351" cy="68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x\Desktop\Презентаци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24536" cy="68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x\Desktop\Презентаци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842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x\Desktop\Презента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38" y="0"/>
            <a:ext cx="4842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x\Desktop\Презентаци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316"/>
            <a:ext cx="4845876" cy="68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x\Desktop\Презентаци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768"/>
            <a:ext cx="4846195" cy="68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x\Desktop\Презентац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42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Развивающая игра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</dc:title>
  <dc:creator>Max</dc:creator>
  <cp:lastModifiedBy>Max</cp:lastModifiedBy>
  <cp:revision>3</cp:revision>
  <dcterms:created xsi:type="dcterms:W3CDTF">2020-04-26T20:28:35Z</dcterms:created>
  <dcterms:modified xsi:type="dcterms:W3CDTF">2020-04-26T20:53:34Z</dcterms:modified>
</cp:coreProperties>
</file>