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99FF33"/>
    <a:srgbClr val="CCFF99"/>
    <a:srgbClr val="84E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75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2" descr="http://foto-cvetov.com/1/romashka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419600"/>
            <a:ext cx="2592179" cy="213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812427" y="457200"/>
            <a:ext cx="7848600" cy="193899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Отработка употребления предлогов в речи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71663" y="2514600"/>
            <a:ext cx="5562600" cy="1938992"/>
          </a:xfrm>
          <a:prstGeom prst="rect">
            <a:avLst/>
          </a:prstGeom>
          <a:ln>
            <a:noFill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6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Где бабочка?</a:t>
            </a:r>
            <a:endParaRPr lang="ru-RU" sz="6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" name="Picture 6" descr="http://file.mobilmusic.ru/44/fa/f5/116032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4953000"/>
            <a:ext cx="2176463" cy="217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25945" y="4724400"/>
            <a:ext cx="221805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4572000"/>
            <a:ext cx="2514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4512445"/>
            <a:ext cx="2438400" cy="2345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2" descr="http://foto-cvetov.com/1/romashka2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1981200"/>
            <a:ext cx="2884350" cy="2379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http://file.mobilmusic.ru/44/fa/f5/116032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0"/>
            <a:ext cx="2819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6918657" y="522009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Круговая стрелка 13"/>
          <p:cNvSpPr/>
          <p:nvPr/>
        </p:nvSpPr>
        <p:spPr>
          <a:xfrm>
            <a:off x="6517635" y="122711"/>
            <a:ext cx="1716444" cy="1712995"/>
          </a:xfrm>
          <a:prstGeom prst="circularArrow">
            <a:avLst>
              <a:gd name="adj1" fmla="val 0"/>
              <a:gd name="adj2" fmla="val 1653383"/>
              <a:gd name="adj3" fmla="val 2121518"/>
              <a:gd name="adj4" fmla="val 5241747"/>
              <a:gd name="adj5" fmla="val 40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7086600" y="1600200"/>
            <a:ext cx="576064" cy="60867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57400" y="5486400"/>
            <a:ext cx="4648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Кликнуть мышкой </a:t>
            </a:r>
            <a:endParaRPr lang="ru-RU" b="1" i="1" dirty="0" smtClean="0">
              <a:solidFill>
                <a:srgbClr val="002060"/>
              </a:solidFill>
            </a:endParaRPr>
          </a:p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по </a:t>
            </a:r>
            <a:r>
              <a:rPr lang="ru-RU" b="1" i="1" dirty="0" smtClean="0">
                <a:solidFill>
                  <a:srgbClr val="002060"/>
                </a:solidFill>
              </a:rPr>
              <a:t>бабочке. 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18131E-6 C 0.11476 4.18131E-6 0.20833 0.11702 0.20833 0.26087 C 0.20833 0.40448 0.11476 0.52173 0 0.52173 C -0.11493 0.52173 -0.20833 0.40448 -0.20833 0.26087 C -0.20833 0.11702 -0.11493 4.18131E-6 0 4.18131E-6 Z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4572000"/>
            <a:ext cx="2514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4512445"/>
            <a:ext cx="2438400" cy="2345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2" descr="http://foto-cvetov.com/1/romashka2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1676400"/>
            <a:ext cx="34177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6781800" y="4572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6" descr="http://file.mobilmusic.ru/44/fa/f5/116032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6858000" y="1676400"/>
            <a:ext cx="2438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Овал 11"/>
          <p:cNvSpPr/>
          <p:nvPr/>
        </p:nvSpPr>
        <p:spPr>
          <a:xfrm>
            <a:off x="8382000" y="609600"/>
            <a:ext cx="576064" cy="60867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Стрелка влево 7"/>
          <p:cNvSpPr/>
          <p:nvPr/>
        </p:nvSpPr>
        <p:spPr>
          <a:xfrm>
            <a:off x="7740352" y="747938"/>
            <a:ext cx="593367" cy="3043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908499" y="5486400"/>
            <a:ext cx="33270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Кликнуть мышкой по бабочке. 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13506E-6 L -0.375 -4.13506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4572000"/>
            <a:ext cx="2514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4512445"/>
            <a:ext cx="2438400" cy="2345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2" descr="http://foto-cvetov.com/1/romashka2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600200"/>
            <a:ext cx="34177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6629400" y="304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6" descr="http://file.mobilmusic.ru/44/fa/f5/116032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1600200"/>
            <a:ext cx="2819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Овал 11"/>
          <p:cNvSpPr/>
          <p:nvPr/>
        </p:nvSpPr>
        <p:spPr>
          <a:xfrm>
            <a:off x="8305800" y="457200"/>
            <a:ext cx="576064" cy="60867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Стрелка влево 7"/>
          <p:cNvSpPr/>
          <p:nvPr/>
        </p:nvSpPr>
        <p:spPr>
          <a:xfrm flipH="1">
            <a:off x="7619999" y="609600"/>
            <a:ext cx="685800" cy="3188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908499" y="5486400"/>
            <a:ext cx="33270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Кликнуть мышкой по бабочке. 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88622E-6 L 0.30417 -0.005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4572000"/>
            <a:ext cx="2514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4512445"/>
            <a:ext cx="2438400" cy="2345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2" descr="http://foto-cvetov.com/1/romashka2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1524000"/>
            <a:ext cx="34177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http://file.mobilmusic.ru/44/fa/f5/116032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5200" y="1143000"/>
            <a:ext cx="2819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2289" y="15240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6000" dirty="0" smtClean="0">
                <a:solidFill>
                  <a:srgbClr val="FF0000"/>
                </a:solidFill>
              </a:rPr>
              <a:t>МОЛОДЕЦ!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2" descr="http://foto-cvetov.com/1/romashka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057400"/>
            <a:ext cx="2592179" cy="213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4572000"/>
            <a:ext cx="2514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4512445"/>
            <a:ext cx="2438400" cy="2345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http://file.mobilmusic.ru/44/fa/f5/116032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1676400"/>
            <a:ext cx="3167063" cy="316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828800" y="381000"/>
            <a:ext cx="6248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открывшемся слайде </a:t>
            </a:r>
            <a:r>
              <a:rPr lang="ru-RU" sz="24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назвать, </a:t>
            </a:r>
            <a:r>
              <a:rPr lang="ru-RU" sz="24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находится бабочка по отношению к цветку.</a:t>
            </a:r>
            <a:endParaRPr lang="ru-RU" sz="24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2" descr="http://foto-cvetov.com/1/romashka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27230" y="2057400"/>
            <a:ext cx="34177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4572000"/>
            <a:ext cx="2514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4512445"/>
            <a:ext cx="2438400" cy="2345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http://file.mobilmusic.ru/44/fa/f5/116032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18288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7772400" y="9144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924800" y="304800"/>
            <a:ext cx="576064" cy="59561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2" descr="http://foto-cvetov.com/1/romashka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2286000"/>
            <a:ext cx="34177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4572000"/>
            <a:ext cx="2514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4512445"/>
            <a:ext cx="2438400" cy="2345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http://file.mobilmusic.ru/44/fa/f5/116032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4200" y="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7696200" y="1066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848600" y="228600"/>
            <a:ext cx="576064" cy="60867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2" descr="http://foto-cvetov.com/1/romashka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1219200"/>
            <a:ext cx="34177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4572000"/>
            <a:ext cx="2514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4512445"/>
            <a:ext cx="2438400" cy="2345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http://file.mobilmusic.ru/44/fa/f5/116032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39624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7696200" y="5334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848600" y="1676400"/>
            <a:ext cx="576064" cy="60867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2" descr="http://foto-cvetov.com/1/romashka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1752600"/>
            <a:ext cx="34177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4572000"/>
            <a:ext cx="2514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4512445"/>
            <a:ext cx="2438400" cy="2345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http://file.mobilmusic.ru/44/fa/f5/116032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7526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7696200" y="5334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858000" y="685800"/>
            <a:ext cx="576064" cy="60867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2" descr="http://foto-cvetov.com/1/romashka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1752600"/>
            <a:ext cx="34177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4572000"/>
            <a:ext cx="2514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4512445"/>
            <a:ext cx="2438400" cy="2345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http://file.mobilmusic.ru/44/fa/f5/116032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16002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7315200" y="5334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8382000" y="685800"/>
            <a:ext cx="576064" cy="60867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4572000"/>
            <a:ext cx="2514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4512445"/>
            <a:ext cx="2438400" cy="2345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http://file.mobilmusic.ru/44/fa/f5/116032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1219200"/>
            <a:ext cx="2819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Овал 7"/>
          <p:cNvSpPr/>
          <p:nvPr/>
        </p:nvSpPr>
        <p:spPr>
          <a:xfrm>
            <a:off x="8382000" y="533400"/>
            <a:ext cx="576064" cy="60867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9" name="Picture 22" descr="http://foto-cvetov.com/1/romashka2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0" y="1752600"/>
            <a:ext cx="34177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7772400" y="3810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4572000"/>
            <a:ext cx="2514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6" descr="http://foto-cvetov.com/1/romashka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4512445"/>
            <a:ext cx="2438400" cy="2345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2" descr="http://foto-cvetov.com/1/romashka2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1752600"/>
            <a:ext cx="34177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7772400" y="3810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6" descr="http://file.mobilmusic.ru/44/fa/f5/116032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81400" y="3048000"/>
            <a:ext cx="2819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Овал 11"/>
          <p:cNvSpPr/>
          <p:nvPr/>
        </p:nvSpPr>
        <p:spPr>
          <a:xfrm>
            <a:off x="8153400" y="990600"/>
            <a:ext cx="576064" cy="60867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52</TotalTime>
  <Words>39</Words>
  <Application>Microsoft Office PowerPoint</Application>
  <PresentationFormat>Экран (4:3)</PresentationFormat>
  <Paragraphs>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МОЛОДЕЦ!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Max</cp:lastModifiedBy>
  <cp:revision>14</cp:revision>
  <dcterms:created xsi:type="dcterms:W3CDTF">2016-01-04T12:47:44Z</dcterms:created>
  <dcterms:modified xsi:type="dcterms:W3CDTF">2020-04-26T20:19:22Z</dcterms:modified>
</cp:coreProperties>
</file>