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122225" y="815650"/>
            <a:ext cx="6857100" cy="3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ru" sz="3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Мастер-класс </a:t>
            </a:r>
            <a:endParaRPr b="1" i="0" sz="3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ru" sz="3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“Портрет БАБУШКИ”</a:t>
            </a:r>
            <a:endParaRPr b="1" i="0" sz="3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3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ru" sz="34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(аппликации из кругов и полукругов) </a:t>
            </a:r>
            <a:endParaRPr b="1" i="0" sz="3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045525" y="4488875"/>
            <a:ext cx="4766100" cy="6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1" lang="ru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Составитель:Монахова И. А. </a:t>
            </a:r>
            <a:endParaRPr b="1" i="1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023725" y="-1938676"/>
            <a:ext cx="5151974" cy="908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3715" y="14815"/>
            <a:ext cx="3835383" cy="51138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421137" y="583513"/>
            <a:ext cx="3253500" cy="3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ru" sz="2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Бабушкины руки</a:t>
            </a:r>
            <a:endParaRPr b="1" i="0" sz="2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ru" sz="21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Л. Квитка </a:t>
            </a:r>
            <a:endParaRPr b="1" i="0" sz="21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ru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Я с бабушкой своею</a:t>
            </a:r>
            <a:endParaRPr b="1" i="0" sz="2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ru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Дружу давным-давно.</a:t>
            </a:r>
            <a:endParaRPr b="1" i="0" sz="2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ru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Она во всех затеях</a:t>
            </a:r>
            <a:endParaRPr b="1" i="0" sz="2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ru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Со мною заодно.</a:t>
            </a:r>
            <a:endParaRPr b="1" i="0" sz="2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ru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Я с ней не знаю скуки,</a:t>
            </a:r>
            <a:endParaRPr b="1" i="0" sz="2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ru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 все мне любо в ней,</a:t>
            </a:r>
            <a:endParaRPr b="1" i="0" sz="2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ru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Но бабушкины руки</a:t>
            </a:r>
            <a:endParaRPr b="1" i="0" sz="2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ru" sz="21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Люблю всего сильней.</a:t>
            </a:r>
            <a:endParaRPr b="1" i="0" sz="2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3212" y="-2069312"/>
            <a:ext cx="5308426" cy="91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449" y="233675"/>
            <a:ext cx="3477600" cy="463683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4970770" y="2177934"/>
            <a:ext cx="2109000" cy="15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4286475" y="748150"/>
            <a:ext cx="4596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0" lang="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Лист цветного картона(основа для портрета) 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0" lang="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Круг ≈ D 13  см (голова) 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0" lang="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Полукруг ≈ D 13 см (кофта) 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0" lang="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Круг ≈ D 6 см  (волосы) - 4 шт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0" lang="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Круг ≈ D 2,5см и D 1,5 см (глаза) - по 2 шт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0" lang="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Круг ≈ D 5 см (воротник)- 2 шт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i="0" lang="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Полукруг D 5</a:t>
            </a:r>
            <a:r>
              <a:rPr b="1" lang="ru" sz="1800"/>
              <a:t> с</a:t>
            </a:r>
            <a:r>
              <a:rPr b="1" i="0" lang="ru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 (рот) 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970775" y="233675"/>
            <a:ext cx="3549900" cy="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ru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Нам понадобится: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624275" y="3948625"/>
            <a:ext cx="3896400" cy="10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ru" sz="1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Выбор цвета бумаги и картона зависит от Вашего желания и фантазии</a:t>
            </a:r>
            <a:endParaRPr b="1" i="1" sz="1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5"/>
          <p:cNvSpPr txBox="1"/>
          <p:nvPr/>
        </p:nvSpPr>
        <p:spPr>
          <a:xfrm flipH="1" rot="1284">
            <a:off x="914571" y="1282963"/>
            <a:ext cx="803400" cy="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 txBox="1"/>
          <p:nvPr/>
        </p:nvSpPr>
        <p:spPr>
          <a:xfrm flipH="1">
            <a:off x="537300" y="2482950"/>
            <a:ext cx="2109000" cy="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537175" y="3267150"/>
            <a:ext cx="803400" cy="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290925" y="3891125"/>
            <a:ext cx="2109000" cy="15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ru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006925" y="-1909950"/>
            <a:ext cx="5145775" cy="899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-114173" y="1031604"/>
            <a:ext cx="4599519" cy="31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4491974" y="978325"/>
            <a:ext cx="4623825" cy="321682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 txBox="1"/>
          <p:nvPr/>
        </p:nvSpPr>
        <p:spPr>
          <a:xfrm>
            <a:off x="2382975" y="3879150"/>
            <a:ext cx="28125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Приклеиваем круг 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 13 см (голова) 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"/>
          <p:cNvSpPr txBox="1"/>
          <p:nvPr/>
        </p:nvSpPr>
        <p:spPr>
          <a:xfrm>
            <a:off x="3985325" y="167925"/>
            <a:ext cx="28125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Приклеиваем полукруг D 13 см (кофта) 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990562" y="-2007588"/>
            <a:ext cx="5153875" cy="911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50" y="314257"/>
            <a:ext cx="4145200" cy="310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05745" y="314238"/>
            <a:ext cx="3146217" cy="45150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426800" y="3564075"/>
            <a:ext cx="4145100" cy="15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Делаем волосы. 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Складывает круги D6 см пополам. 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Приклеиваем к верхней части головы. 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4322625" y="3235950"/>
            <a:ext cx="39069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98125" y="-2032851"/>
            <a:ext cx="5122374" cy="925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328212" y="1063062"/>
            <a:ext cx="4557875" cy="320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4803187" y="1027188"/>
            <a:ext cx="4526050" cy="311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 flipH="1" rot="-347">
            <a:off x="1003146" y="432247"/>
            <a:ext cx="29733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Приклеиваем глаза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5230000" y="286253"/>
            <a:ext cx="35172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Приклеиваем рот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985375" y="-1966376"/>
            <a:ext cx="5140425" cy="911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600" y="482537"/>
            <a:ext cx="4216400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10385" y="261363"/>
            <a:ext cx="3495717" cy="466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914400" y="3934700"/>
            <a:ext cx="4555200" cy="12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Делаем воротничок. Складывает круги D 5 см. 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ru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Приклеиваем. 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