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68" r:id="rId3"/>
    <p:sldId id="313" r:id="rId4"/>
    <p:sldId id="365" r:id="rId5"/>
    <p:sldId id="366" r:id="rId6"/>
    <p:sldId id="367" r:id="rId7"/>
    <p:sldId id="369" r:id="rId8"/>
    <p:sldId id="3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69" d="100"/>
          <a:sy n="69" d="100"/>
        </p:scale>
        <p:origin x="10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90"/>
    </p:cViewPr>
  </p:sorterViewPr>
  <p:notesViewPr>
    <p:cSldViewPr>
      <p:cViewPr varScale="1">
        <p:scale>
          <a:sx n="38" d="100"/>
          <a:sy n="38" d="100"/>
        </p:scale>
        <p:origin x="-221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2EA6A-3210-45E3-BF54-EDE897DAC87F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F499D-DFCA-470C-9C7F-BAB0F2C5E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8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F499D-DFCA-470C-9C7F-BAB0F2C5E84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97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E21BF-BEEF-4AF9-AFF6-EC537F93DE50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9F3DAB-CA20-4E03-9B49-B628FE6CE3F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16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19.jpeg"/><Relationship Id="rId5" Type="http://schemas.openxmlformats.org/officeDocument/2006/relationships/image" Target="../media/image7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2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21.png"/><Relationship Id="rId4" Type="http://schemas.openxmlformats.org/officeDocument/2006/relationships/image" Target="../media/image20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edsovet.su/" TargetMode="External"/><Relationship Id="rId2" Type="http://schemas.openxmlformats.org/officeDocument/2006/relationships/hyperlink" Target="http://images.yandex.ru/?lr=10839&amp;source=wi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71678"/>
            <a:ext cx="7854696" cy="235745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r>
              <a:rPr lang="ru-RU" dirty="0" smtClean="0"/>
              <a:t>.</a:t>
            </a:r>
          </a:p>
          <a:p>
            <a:endParaRPr lang="ru-RU" dirty="0" smtClean="0"/>
          </a:p>
          <a:p>
            <a:pPr algn="ctr"/>
            <a:r>
              <a:rPr lang="ru-RU" sz="47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Викторина - игра</a:t>
            </a:r>
          </a:p>
          <a:p>
            <a:pPr algn="ctr"/>
            <a:r>
              <a:rPr lang="ru-RU" sz="47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«Отгадай вид спорта»</a:t>
            </a:r>
          </a:p>
          <a:p>
            <a:endParaRPr lang="ru-RU" dirty="0" smtClean="0"/>
          </a:p>
          <a:p>
            <a:pPr algn="r"/>
            <a:endParaRPr lang="ru-RU" sz="2000" i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220072" y="5517232"/>
            <a:ext cx="3610744" cy="1008112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/>
              <a:t>ГБОУ Школа № 236</a:t>
            </a:r>
          </a:p>
          <a:p>
            <a:r>
              <a:rPr lang="ru-RU" sz="1600" dirty="0" smtClean="0"/>
              <a:t>Инструктор по физической культуре</a:t>
            </a:r>
          </a:p>
          <a:p>
            <a:r>
              <a:rPr lang="ru-RU" sz="1600" dirty="0" err="1" smtClean="0"/>
              <a:t>Радюхина</a:t>
            </a:r>
            <a:r>
              <a:rPr lang="ru-RU" sz="1600" dirty="0" smtClean="0"/>
              <a:t> Л.Н.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ru-RU" dirty="0" smtClean="0"/>
              <a:t>        Правила </a:t>
            </a:r>
            <a:r>
              <a:rPr lang="ru-RU" dirty="0" smtClean="0"/>
              <a:t>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Перед игрой ознакомьтесь с картинками-подсказками</a:t>
            </a:r>
          </a:p>
          <a:p>
            <a:r>
              <a:rPr lang="ru-RU" dirty="0" smtClean="0"/>
              <a:t>Игра проходит в режиме «Показ слайдов»</a:t>
            </a:r>
          </a:p>
          <a:p>
            <a:r>
              <a:rPr lang="ru-RU" dirty="0" smtClean="0"/>
              <a:t>Нажмите на квадрат в любом ряду, появится картинка-подсказка </a:t>
            </a:r>
          </a:p>
          <a:p>
            <a:r>
              <a:rPr lang="ru-RU" dirty="0" smtClean="0"/>
              <a:t>Попытайтесь угадать вид спорта </a:t>
            </a:r>
          </a:p>
          <a:p>
            <a:r>
              <a:rPr lang="ru-RU" dirty="0" smtClean="0"/>
              <a:t>Если вариантов ответов много, открывайте следующий квадрат с подсказкой</a:t>
            </a:r>
          </a:p>
          <a:p>
            <a:r>
              <a:rPr lang="ru-RU" dirty="0" smtClean="0"/>
              <a:t>Когда будут открыты все подсказки в ряду, проверьте свой ответ, нажмите на знак «=»</a:t>
            </a:r>
          </a:p>
          <a:p>
            <a:r>
              <a:rPr lang="ru-RU" dirty="0"/>
              <a:t>Перейдите в режим «Показ слайдов</a:t>
            </a:r>
            <a:r>
              <a:rPr lang="ru-RU" dirty="0" smtClean="0"/>
              <a:t>»</a:t>
            </a:r>
            <a:r>
              <a:rPr lang="ru-RU" dirty="0"/>
              <a:t> </a:t>
            </a:r>
            <a:r>
              <a:rPr lang="ru-RU" dirty="0" smtClean="0"/>
              <a:t>и можете играть.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Желаю успеха!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5589240"/>
            <a:ext cx="1621677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62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546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Картинки-подсказки</a:t>
            </a:r>
            <a:endParaRPr lang="ru-RU" dirty="0"/>
          </a:p>
        </p:txBody>
      </p:sp>
      <p:pic>
        <p:nvPicPr>
          <p:cNvPr id="5" name="Содержимое 4" descr="http://www.moi-detsad.ru/image/k67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3601" y="1844824"/>
            <a:ext cx="5896798" cy="470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612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ru-RU" dirty="0" smtClean="0"/>
              <a:t>Играем!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99708" y="322787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352" y="2415655"/>
            <a:ext cx="857597" cy="72419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691" y="2445491"/>
            <a:ext cx="847417" cy="66452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505" y="2407290"/>
            <a:ext cx="793949" cy="79394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554" y="2398692"/>
            <a:ext cx="838539" cy="628904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133407" y="2777751"/>
            <a:ext cx="80663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</a:t>
            </a:r>
            <a:endParaRPr lang="ru-RU" sz="8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312" y="2915933"/>
            <a:ext cx="1489348" cy="1489348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131733" y="5085184"/>
            <a:ext cx="80663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</a:t>
            </a:r>
            <a:endParaRPr lang="ru-RU" sz="8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8" y="4643607"/>
            <a:ext cx="819481" cy="67654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759" y="4643607"/>
            <a:ext cx="829010" cy="69560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259" y="4530751"/>
            <a:ext cx="1216686" cy="90226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946" y="4672193"/>
            <a:ext cx="886183" cy="66702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812" y="5217329"/>
            <a:ext cx="1426348" cy="1094186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993862" y="323316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414897" y="32497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809402" y="322787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13765" y="5481009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993014" y="54687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53168" y="54687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809402" y="54687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50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8359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родолжим?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3172" y="2990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56" y="1847088"/>
            <a:ext cx="1222232" cy="9338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55776" y="2990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543" y="1847088"/>
            <a:ext cx="1186865" cy="99587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053136" y="2990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490" y="1937326"/>
            <a:ext cx="1137586" cy="84360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50496" y="2990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144" y="1937326"/>
            <a:ext cx="1124803" cy="84360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582" y="2780929"/>
            <a:ext cx="1145988" cy="165148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650" y="1977067"/>
            <a:ext cx="1635350" cy="2176322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073172" y="55892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56" y="4492676"/>
            <a:ext cx="1068316" cy="896403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555775" y="558671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522" y="4454109"/>
            <a:ext cx="1208046" cy="909283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053136" y="558671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640" y="4454109"/>
            <a:ext cx="1227150" cy="934970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5550496" y="558671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144" y="4432413"/>
            <a:ext cx="1198616" cy="96966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761" y="5123653"/>
            <a:ext cx="1092810" cy="1923457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471" y="4593661"/>
            <a:ext cx="1623028" cy="203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75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0145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82050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76550" y="3074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648415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" y="2182065"/>
            <a:ext cx="767796" cy="69560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050" y="2162610"/>
            <a:ext cx="848068" cy="64796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712" y="2067206"/>
            <a:ext cx="2292291" cy="83877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615" y="2002912"/>
            <a:ext cx="1034740" cy="87882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355" y="2442323"/>
            <a:ext cx="1096225" cy="216767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039" y="2739410"/>
            <a:ext cx="2041887" cy="1573497"/>
          </a:xfrm>
          <a:prstGeom prst="rect">
            <a:avLst/>
          </a:prstGeom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395536" y="178359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Попробуем ещё?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98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Используя картинки-подсказки, загадайте свой вид спорта для своих друзей</a:t>
            </a:r>
          </a:p>
          <a:p>
            <a:pPr marL="0" indent="0">
              <a:buNone/>
            </a:pPr>
            <a:r>
              <a:rPr lang="ru-RU" dirty="0" smtClean="0"/>
              <a:t>Нарисуйте картинки-подсказки на листочках бумаги, расположите их в ряд и переверните изображением вниз.</a:t>
            </a:r>
          </a:p>
          <a:p>
            <a:pPr marL="0" indent="0">
              <a:buNone/>
            </a:pPr>
            <a:r>
              <a:rPr lang="ru-RU" dirty="0" smtClean="0"/>
              <a:t>Теперь пригласите друзей!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Открывайте картинки по очереди и угадывайте!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191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Источники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475" y="2708920"/>
            <a:ext cx="8229600" cy="4389120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images.yandex.ru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картинки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о спорте  для детей</a:t>
            </a:r>
          </a:p>
          <a:p>
            <a:r>
              <a:rPr lang="ru-RU" sz="2800" u="sng" dirty="0">
                <a:latin typeface="Times New Roman" pitchFamily="18" charset="0"/>
                <a:cs typeface="Times New Roman" pitchFamily="18" charset="0"/>
                <a:hlinkClick r:id="rId3"/>
              </a:rPr>
              <a:t>http://pedsovet.su/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- шаблон для презентации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519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1873</TotalTime>
  <Words>143</Words>
  <Application>Microsoft Office PowerPoint</Application>
  <PresentationFormat>Экран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Cambria Math</vt:lpstr>
      <vt:lpstr>Constantia</vt:lpstr>
      <vt:lpstr>Times New Roman</vt:lpstr>
      <vt:lpstr>Wingdings 2</vt:lpstr>
      <vt:lpstr>Поток</vt:lpstr>
      <vt:lpstr>Презентация PowerPoint</vt:lpstr>
      <vt:lpstr>        Правила игры</vt:lpstr>
      <vt:lpstr>Картинки-подсказки</vt:lpstr>
      <vt:lpstr>Играем!</vt:lpstr>
      <vt:lpstr>Продолжим?</vt:lpstr>
      <vt:lpstr>Попробуем ещё?</vt:lpstr>
      <vt:lpstr>Презентация PowerPoint</vt:lpstr>
      <vt:lpstr>                Источники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Российское образование по оценке международного исследования PISA</dc:title>
  <dc:creator>ВВ</dc:creator>
  <cp:lastModifiedBy>1</cp:lastModifiedBy>
  <cp:revision>190</cp:revision>
  <dcterms:created xsi:type="dcterms:W3CDTF">2011-06-26T13:13:25Z</dcterms:created>
  <dcterms:modified xsi:type="dcterms:W3CDTF">2020-05-16T06:48:44Z</dcterms:modified>
</cp:coreProperties>
</file>