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53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55e5289a1b50b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55e5289a1b50b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55e5289a1b50b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255e5289a1b50b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d8b3145a970a9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3d8b3145a970a9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3d8b3145a970a9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3d8b3145a970a9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3d8b3145a970a95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3d8b3145a970a95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d8b3145a970a95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d8b3145a970a95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d8b3145a970a95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3d8b3145a970a95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3d8b3145a970a95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3d8b3145a970a95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574cdfbba6dc0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574cdfbba6dc0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574cdfbba6dc0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574cdfbba6dc0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14400" y="1219200"/>
            <a:ext cx="73152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Дидактическая игра </a:t>
            </a:r>
            <a:endParaRPr sz="4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“Назови ласково”</a:t>
            </a:r>
            <a:endParaRPr sz="4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(Семья) </a:t>
            </a:r>
            <a:endParaRPr sz="4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40875" y="4378025"/>
            <a:ext cx="50886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/>
              <a:t>Составитель: Монахова И. А. </a:t>
            </a:r>
            <a:endParaRPr sz="2400"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 flipH="1">
            <a:off x="5139900" y="235525"/>
            <a:ext cx="40041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 b="1">
                <a:solidFill>
                  <a:srgbClr val="FF0000"/>
                </a:solidFill>
              </a:rPr>
              <a:t>Это СЕМЬЯ</a:t>
            </a:r>
            <a:endParaRPr sz="45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50" y="310025"/>
            <a:ext cx="3748716" cy="45234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572000" y="803551"/>
            <a:ext cx="41148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 b="1">
                <a:solidFill>
                  <a:srgbClr val="FF0000"/>
                </a:solidFill>
              </a:rPr>
              <a:t>МАМА</a:t>
            </a:r>
            <a:endParaRPr sz="6500" b="1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001500" y="2150225"/>
            <a:ext cx="3228000" cy="25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Мамочка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Мамуля</a:t>
            </a:r>
            <a:endParaRPr sz="47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91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737" y="155863"/>
            <a:ext cx="3678789" cy="48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340700" y="845125"/>
            <a:ext cx="28887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 b="1">
                <a:solidFill>
                  <a:srgbClr val="FF0000"/>
                </a:solidFill>
              </a:rPr>
              <a:t>ПАПА</a:t>
            </a:r>
            <a:endParaRPr sz="6500" b="1">
              <a:solidFill>
                <a:srgbClr val="FF0000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340925" y="2150225"/>
            <a:ext cx="2888700" cy="2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Папочка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Папуля</a:t>
            </a:r>
            <a:endParaRPr sz="47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18" y="133325"/>
            <a:ext cx="3642553" cy="48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317550" y="852550"/>
            <a:ext cx="44583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 b="1">
                <a:solidFill>
                  <a:srgbClr val="FF0000"/>
                </a:solidFill>
              </a:rPr>
              <a:t>БАБУШКА</a:t>
            </a:r>
            <a:endParaRPr sz="6500" b="1">
              <a:solidFill>
                <a:srgbClr val="FF0000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317550" y="2150225"/>
            <a:ext cx="3912000" cy="29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Бабуля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Бабулечка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25" y="131975"/>
            <a:ext cx="3657600" cy="48795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225625" y="810500"/>
            <a:ext cx="46968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 b="1">
                <a:solidFill>
                  <a:srgbClr val="FF0000"/>
                </a:solidFill>
              </a:rPr>
              <a:t>ДЕДУШКА</a:t>
            </a:r>
            <a:endParaRPr sz="6500" b="1">
              <a:solidFill>
                <a:srgbClr val="FF0000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572000" y="2150225"/>
            <a:ext cx="3657600" cy="21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Дедуля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Дедулечка</a:t>
            </a:r>
            <a:endParaRPr sz="47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957" y="102212"/>
            <a:ext cx="3642100" cy="49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126175" y="623450"/>
            <a:ext cx="2810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 b="1">
                <a:solidFill>
                  <a:srgbClr val="FF0000"/>
                </a:solidFill>
              </a:rPr>
              <a:t>СЫН</a:t>
            </a:r>
            <a:endParaRPr sz="6500" b="1">
              <a:solidFill>
                <a:srgbClr val="FF0000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 flipH="1">
            <a:off x="4779825" y="1884254"/>
            <a:ext cx="34497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Сынок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Сыночек</a:t>
            </a:r>
            <a:endParaRPr sz="47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273" y="160630"/>
            <a:ext cx="3657600" cy="4822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876650" y="623450"/>
            <a:ext cx="3353100" cy="11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 b="1">
                <a:solidFill>
                  <a:srgbClr val="FF0000"/>
                </a:solidFill>
              </a:rPr>
              <a:t>ДОЧЬ</a:t>
            </a:r>
            <a:endParaRPr sz="6500" b="1">
              <a:solidFill>
                <a:srgbClr val="FF0000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572150" y="2150225"/>
            <a:ext cx="36576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Дочка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Доченька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 flipH="1">
            <a:off x="5431025" y="469450"/>
            <a:ext cx="31830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 b="1">
                <a:solidFill>
                  <a:srgbClr val="FF0000"/>
                </a:solidFill>
                <a:highlight>
                  <a:srgbClr val="FFFFFF"/>
                </a:highlight>
              </a:rPr>
              <a:t>БРАТ</a:t>
            </a:r>
            <a:endParaRPr sz="6500" b="1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5175350" y="2144825"/>
            <a:ext cx="3438600" cy="23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Братик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Братишка</a:t>
            </a:r>
            <a:endParaRPr sz="4700" b="1">
              <a:solidFill>
                <a:srgbClr val="0000FF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68" y="141500"/>
            <a:ext cx="3677775" cy="48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34" y="200900"/>
            <a:ext cx="4590875" cy="47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5652650" y="595750"/>
            <a:ext cx="31866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0" b="1">
                <a:solidFill>
                  <a:srgbClr val="FF0000"/>
                </a:solidFill>
              </a:rPr>
              <a:t>Сестра</a:t>
            </a:r>
            <a:endParaRPr sz="6500" b="1">
              <a:solidFill>
                <a:srgbClr val="FF0000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5438750" y="2150225"/>
            <a:ext cx="3400500" cy="3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Сестрёнка</a:t>
            </a:r>
            <a:endParaRPr sz="47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b="1">
                <a:solidFill>
                  <a:srgbClr val="0000FF"/>
                </a:solidFill>
              </a:rPr>
              <a:t>Сестричка</a:t>
            </a:r>
            <a:endParaRPr sz="47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(16:9)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NY</dc:creator>
  <cp:lastModifiedBy>NY</cp:lastModifiedBy>
  <cp:revision>2</cp:revision>
  <dcterms:modified xsi:type="dcterms:W3CDTF">2020-05-17T22:08:33Z</dcterms:modified>
</cp:coreProperties>
</file>