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257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61" r:id="rId15"/>
    <p:sldId id="271" r:id="rId16"/>
    <p:sldId id="272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18" d="100"/>
          <a:sy n="118" d="100"/>
        </p:scale>
        <p:origin x="-276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E98099-43BE-4797-B7D3-12E235FC7F70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F15EBB-B31D-4FC9-AB33-C2F8E66736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782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A157-65E6-4889-89C0-41F0B556C949}" type="datetime1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https://www.o-detstve.ru/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2B4EE-4EDA-48CD-BC34-65BB5DA151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761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66ED3-6016-4F9A-B54F-AF5D20BB5848}" type="datetime1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https://www.o-detstve.ru/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2B4EE-4EDA-48CD-BC34-65BB5DA151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197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2064D-CB73-460A-8456-B4284FA7DC41}" type="datetime1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https://www.o-detstve.ru/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2B4EE-4EDA-48CD-BC34-65BB5DA151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411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21DED-27BE-4126-BEF3-00D03E949865}" type="datetime1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https://www.o-detstve.ru/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2B4EE-4EDA-48CD-BC34-65BB5DA151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816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DDE47-3235-461D-93A4-D5A7F967CB2A}" type="datetime1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https://www.o-detstve.ru/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2B4EE-4EDA-48CD-BC34-65BB5DA151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019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C0A1A-F0D4-4BA1-8BA5-B918AF9E0B44}" type="datetime1">
              <a:rPr lang="ru-RU" smtClean="0"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https://www.o-detstve.ru/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2B4EE-4EDA-48CD-BC34-65BB5DA151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854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65C63-7A0C-48BC-BD9A-629879A5D434}" type="datetime1">
              <a:rPr lang="ru-RU" smtClean="0"/>
              <a:t>14.05.2020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https://www.o-detstve.ru/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2B4EE-4EDA-48CD-BC34-65BB5DA151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533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2C2BF-99C8-4BCC-ADD7-709A6639D470}" type="datetime1">
              <a:rPr lang="ru-RU" smtClean="0"/>
              <a:t>14.05.2020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https://www.o-detstve.ru/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2B4EE-4EDA-48CD-BC34-65BB5DA151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518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6375-C43F-4F9B-B555-9495074426F6}" type="datetime1">
              <a:rPr lang="ru-RU" smtClean="0"/>
              <a:t>14.05.2020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https://www.o-detstve.ru/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2B4EE-4EDA-48CD-BC34-65BB5DA151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501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EF508-EC2D-42B1-BFDE-CEB0BB1C24C1}" type="datetime1">
              <a:rPr lang="ru-RU" smtClean="0"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https://www.o-detstve.ru/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2B4EE-4EDA-48CD-BC34-65BB5DA151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016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106FC-EC25-4473-AD18-282BF5430B45}" type="datetime1">
              <a:rPr lang="ru-RU" smtClean="0"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https://www.o-detstve.ru/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2B4EE-4EDA-48CD-BC34-65BB5DA151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275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72630-33C9-4435-B610-D05B1FC51217}" type="datetime1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https://www.o-detstve.ru/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2B4EE-4EDA-48CD-BC34-65BB5DA151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219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9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9.jpe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jpeg"/><Relationship Id="rId3" Type="http://schemas.microsoft.com/office/2007/relationships/hdphoto" Target="../media/hdphoto1.wdp"/><Relationship Id="rId7" Type="http://schemas.openxmlformats.org/officeDocument/2006/relationships/image" Target="../media/image24.jpeg"/><Relationship Id="rId12" Type="http://schemas.openxmlformats.org/officeDocument/2006/relationships/image" Target="../media/image2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png"/><Relationship Id="rId4" Type="http://schemas.openxmlformats.org/officeDocument/2006/relationships/image" Target="../media/image21.jpeg"/><Relationship Id="rId9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9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61575" y="-85791"/>
            <a:ext cx="647190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>
                <a:ln w="0"/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«Насекомые»</a:t>
            </a:r>
          </a:p>
        </p:txBody>
      </p:sp>
      <p:pic>
        <p:nvPicPr>
          <p:cNvPr id="6" name="Picture 2" descr="C:\Users\Max\Desktop\Презентации\Summer-Meadow-1600x12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998" y="1499744"/>
            <a:ext cx="6149947" cy="491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41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15671" y="311220"/>
            <a:ext cx="506805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Внимательно посмотри, назови и запомни</a:t>
            </a:r>
          </a:p>
        </p:txBody>
      </p:sp>
      <p:pic>
        <p:nvPicPr>
          <p:cNvPr id="3" name="Picture 18" descr="http://www.scholastic.ca/education/nlscience/images/imagebank/unit4/shutterstock_89532043.jpg"/>
          <p:cNvPicPr>
            <a:picLocks noChangeAspect="1" noChangeArrowheads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92801" y="880555"/>
            <a:ext cx="3900197" cy="255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0" descr="https://www.ft.com/__origami/service/image/v2/images/raw/http%3A%2F%2Fcom.ft.imagepublish.prod.s3.amazonaws.com%2F0383a502-1fe2-11e7-a454-ab04428977f9?source=next&amp;fit=scale-down&amp;width=700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4517" y="4196084"/>
            <a:ext cx="3886383" cy="2187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2" descr="https://static5.depositphotos.com/1003699/416/i/950/depositphotos_4169342-stock-photo-may-bug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00404" y="3860959"/>
            <a:ext cx="2399322" cy="2834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pngimg.com/uploads/butterfly/butterfly_PNG1044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62665" y="1195637"/>
            <a:ext cx="2559234" cy="183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upload.wikimedia.org/wikipedia/commons/2/20/Fly_close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911" y="746928"/>
            <a:ext cx="3555532" cy="310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47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6893" y="311220"/>
            <a:ext cx="7705636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b="1" cap="none" spc="0" dirty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азови, кого не стало? </a:t>
            </a:r>
          </a:p>
          <a:p>
            <a:pPr algn="ctr"/>
            <a:r>
              <a:rPr lang="ru-RU" i="1" dirty="0">
                <a:ln w="0"/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Взрослый кликает мышью на знак вопроса, проверяя правильность ответа.</a:t>
            </a:r>
            <a:endParaRPr lang="ru-RU" i="1" cap="none" spc="0" dirty="0">
              <a:ln w="0"/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4" descr="https://upload.wikimedia.org/wikipedia/commons/2/20/Fly_close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85852" y="1223388"/>
            <a:ext cx="3555532" cy="310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74684" y="4117122"/>
            <a:ext cx="1146468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50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Picture 18" descr="http://www.scholastic.ca/education/nlscience/images/imagebank/unit4/shutterstock_89532043.jpg"/>
          <p:cNvPicPr>
            <a:picLocks noChangeAspect="1" noChangeArrowheads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55296" y="978944"/>
            <a:ext cx="3900197" cy="255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0" descr="https://www.ft.com/__origami/service/image/v2/images/raw/http%3A%2F%2Fcom.ft.imagepublish.prod.s3.amazonaws.com%2F0383a502-1fe2-11e7-a454-ab04428977f9?source=next&amp;fit=scale-down&amp;width=700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6004" y="4303267"/>
            <a:ext cx="3886383" cy="2187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2" descr="https://static5.depositphotos.com/1003699/416/i/950/depositphotos_4169342-stock-photo-may-bug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9771" y="3886882"/>
            <a:ext cx="2563838" cy="270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pngimg.com/uploads/butterfly/butterfly_PNG1044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697" y="1373157"/>
            <a:ext cx="2559234" cy="183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201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15671" y="311220"/>
            <a:ext cx="506805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Внимательно посмотри, назови и запомни</a:t>
            </a:r>
          </a:p>
        </p:txBody>
      </p:sp>
      <p:pic>
        <p:nvPicPr>
          <p:cNvPr id="3" name="Picture 18" descr="http://www.scholastic.ca/education/nlscience/images/imagebank/unit4/shutterstock_89532043.jpg"/>
          <p:cNvPicPr>
            <a:picLocks noChangeAspect="1" noChangeArrowheads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32317" y="3738055"/>
            <a:ext cx="3900197" cy="255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0" descr="https://www.ft.com/__origami/service/image/v2/images/raw/http%3A%2F%2Fcom.ft.imagepublish.prod.s3.amazonaws.com%2F0383a502-1fe2-11e7-a454-ab04428977f9?source=next&amp;fit=scale-down&amp;width=700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5023" y="1189115"/>
            <a:ext cx="3886383" cy="2187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2" descr="https://static5.depositphotos.com/1003699/416/i/950/depositphotos_4169342-stock-photo-may-bug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33089" y="3623567"/>
            <a:ext cx="2399322" cy="2834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pngimg.com/uploads/butterfly/butterfly_PNG1044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6957" y="1362691"/>
            <a:ext cx="2559234" cy="183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upload.wikimedia.org/wikipedia/commons/2/20/Fly_close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511" y="3634275"/>
            <a:ext cx="3555532" cy="310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12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6893" y="311220"/>
            <a:ext cx="7705636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0" dirty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b="1" cap="none" spc="0" dirty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азови, кого не стало? </a:t>
            </a:r>
          </a:p>
          <a:p>
            <a:pPr algn="ctr"/>
            <a:r>
              <a:rPr lang="ru-RU" i="1" dirty="0">
                <a:ln w="0"/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Взрослый кликает мышью на знак вопроса, проверяя правильность ответа.</a:t>
            </a:r>
            <a:endParaRPr lang="ru-RU" i="1" cap="none" spc="0" dirty="0">
              <a:ln w="0"/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8" descr="http://www.scholastic.ca/education/nlscience/images/imagebank/unit4/shutterstock_89532043.jpg"/>
          <p:cNvPicPr>
            <a:picLocks noChangeAspect="1" noChangeArrowheads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55296" y="978944"/>
            <a:ext cx="3900197" cy="255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upload.wikimedia.org/wikipedia/commons/2/20/Fly_close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85852" y="1223388"/>
            <a:ext cx="3555532" cy="310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445923" y="1022230"/>
            <a:ext cx="1146468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50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20" descr="https://www.ft.com/__origami/service/image/v2/images/raw/http%3A%2F%2Fcom.ft.imagepublish.prod.s3.amazonaws.com%2F0383a502-1fe2-11e7-a454-ab04428977f9?source=next&amp;fit=scale-down&amp;width=700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6004" y="4303267"/>
            <a:ext cx="3886383" cy="2187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2" descr="https://static5.depositphotos.com/1003699/416/i/950/depositphotos_4169342-stock-photo-may-bug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9771" y="3886882"/>
            <a:ext cx="2563838" cy="270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pngimg.com/uploads/butterfly/butterfly_PNG1044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697" y="1373157"/>
            <a:ext cx="2559234" cy="183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601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09320" y="99848"/>
            <a:ext cx="4456348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«Один – другие»</a:t>
            </a:r>
          </a:p>
          <a:p>
            <a:pPr algn="ctr"/>
            <a:r>
              <a:rPr lang="ru-RU" i="1" cap="none" spc="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Взрослый кликает </a:t>
            </a:r>
            <a:r>
              <a:rPr lang="ru-RU" i="1" cap="none" spc="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мышью на знак вопроса.</a:t>
            </a:r>
            <a:endParaRPr lang="ru-RU" b="1" i="1" cap="none" spc="0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664029" y="1001486"/>
            <a:ext cx="10493828" cy="5627915"/>
            <a:chOff x="664029" y="1001486"/>
            <a:chExt cx="10493828" cy="5627915"/>
          </a:xfrm>
        </p:grpSpPr>
        <p:cxnSp>
          <p:nvCxnSpPr>
            <p:cNvPr id="10" name="Прямая соединительная линия 9"/>
            <p:cNvCxnSpPr/>
            <p:nvPr/>
          </p:nvCxnSpPr>
          <p:spPr>
            <a:xfrm flipH="1">
              <a:off x="6096000" y="1001486"/>
              <a:ext cx="21772" cy="2481943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 flipV="1">
              <a:off x="664029" y="3614057"/>
              <a:ext cx="10493828" cy="32657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 flipH="1">
              <a:off x="4136571" y="4060372"/>
              <a:ext cx="21772" cy="2481943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/>
            <p:nvPr/>
          </p:nvCxnSpPr>
          <p:spPr>
            <a:xfrm flipH="1">
              <a:off x="8001000" y="4147458"/>
              <a:ext cx="21772" cy="2481943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Прямоугольник 28"/>
          <p:cNvSpPr/>
          <p:nvPr/>
        </p:nvSpPr>
        <p:spPr>
          <a:xfrm>
            <a:off x="1395758" y="3282970"/>
            <a:ext cx="3201006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i="1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одна бабочка, а это другие … (бабочки)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8402556" y="6380793"/>
            <a:ext cx="2781147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i="1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одна муха, а это другие … (мухи)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45394" y="6490488"/>
            <a:ext cx="2923878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i="1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одна пчела, а это другие … (пчелы)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4517125" y="6170733"/>
            <a:ext cx="2801729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i="1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один жук, а это другие … (жуки)</a:t>
            </a:r>
          </a:p>
        </p:txBody>
      </p:sp>
      <p:sp>
        <p:nvSpPr>
          <p:cNvPr id="33" name="Стрелка вправо 32"/>
          <p:cNvSpPr/>
          <p:nvPr/>
        </p:nvSpPr>
        <p:spPr>
          <a:xfrm>
            <a:off x="8594658" y="1934426"/>
            <a:ext cx="966159" cy="24154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право 33"/>
          <p:cNvSpPr/>
          <p:nvPr/>
        </p:nvSpPr>
        <p:spPr>
          <a:xfrm>
            <a:off x="1948543" y="5257799"/>
            <a:ext cx="448858" cy="16231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право 37"/>
          <p:cNvSpPr/>
          <p:nvPr/>
        </p:nvSpPr>
        <p:spPr>
          <a:xfrm>
            <a:off x="2632021" y="2080334"/>
            <a:ext cx="966159" cy="24154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http://www.playcast.ru/uploads/2016/07/16/19311145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215022"/>
            <a:ext cx="2133600" cy="1925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3940628" y="1012372"/>
            <a:ext cx="1774372" cy="2149474"/>
            <a:chOff x="2842478" y="-461934"/>
            <a:chExt cx="2730137" cy="3601290"/>
          </a:xfrm>
        </p:grpSpPr>
        <p:pic>
          <p:nvPicPr>
            <p:cNvPr id="36" name="Picture 2" descr="http://www.playcast.ru/uploads/2016/07/16/19311145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2478" y="-461934"/>
              <a:ext cx="1829671" cy="16508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2" descr="http://www.playcast.ru/uploads/2016/07/16/19311145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7501" y="1086621"/>
              <a:ext cx="2275114" cy="20527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9" name="Picture 4" descr="https://upload.wikimedia.org/wikipedia/commons/2/20/Fly_close.jpg"/>
          <p:cNvPicPr>
            <a:picLocks noChangeAspect="1" noChangeArrowheads="1"/>
          </p:cNvPicPr>
          <p:nvPr/>
        </p:nvPicPr>
        <p:blipFill rotWithShape="1"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24165" y="4795263"/>
            <a:ext cx="1509693" cy="1496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9829804" y="3820587"/>
            <a:ext cx="2144483" cy="2591099"/>
            <a:chOff x="9244499" y="-399992"/>
            <a:chExt cx="4018465" cy="4358845"/>
          </a:xfrm>
        </p:grpSpPr>
        <p:pic>
          <p:nvPicPr>
            <p:cNvPr id="40" name="Picture 4" descr="https://upload.wikimedia.org/wikipedia/commons/2/20/Fly_close.jpg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24597" y="-399992"/>
              <a:ext cx="2838367" cy="2482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4" descr="https://upload.wikimedia.org/wikipedia/commons/2/20/Fly_close.jpg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9244499" y="1476612"/>
              <a:ext cx="2838367" cy="24822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2" name="Picture 20" descr="https://www.ft.com/__origami/service/image/v2/images/raw/http%3A%2F%2Fcom.ft.imagepublish.prod.s3.amazonaws.com%2F0383a502-1fe2-11e7-a454-ab04428977f9?source=next&amp;fit=scale-down&amp;width=700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06828" y="4818296"/>
            <a:ext cx="2275114" cy="1280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2362199" y="4093028"/>
            <a:ext cx="2094591" cy="2049376"/>
            <a:chOff x="2830285" y="3715937"/>
            <a:chExt cx="3381765" cy="3345315"/>
          </a:xfrm>
        </p:grpSpPr>
        <p:pic>
          <p:nvPicPr>
            <p:cNvPr id="43" name="Picture 20" descr="https://www.ft.com/__origami/service/image/v2/images/raw/http%3A%2F%2Fcom.ft.imagepublish.prod.s3.amazonaws.com%2F0383a502-1fe2-11e7-a454-ab04428977f9?source=next&amp;fit=scale-down&amp;width=700"/>
            <p:cNvPicPr>
              <a:picLocks noChangeAspect="1" noChangeArrowheads="1"/>
            </p:cNvPicPr>
            <p:nvPr/>
          </p:nvPicPr>
          <p:blipFill>
            <a:blip r:embed="rId8" cstate="email">
              <a:clrChange>
                <a:clrFrom>
                  <a:srgbClr val="F8F8F8"/>
                </a:clrFrom>
                <a:clrTo>
                  <a:srgbClr val="F8F8F8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0285" y="3715937"/>
              <a:ext cx="3266615" cy="18386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20" descr="https://www.ft.com/__origami/service/image/v2/images/raw/http%3A%2F%2Fcom.ft.imagepublish.prod.s3.amazonaws.com%2F0383a502-1fe2-11e7-a454-ab04428977f9?source=next&amp;fit=scale-down&amp;width=700"/>
            <p:cNvPicPr>
              <a:picLocks noChangeAspect="1" noChangeArrowheads="1"/>
            </p:cNvPicPr>
            <p:nvPr/>
          </p:nvPicPr>
          <p:blipFill>
            <a:blip r:embed="rId8" cstate="email">
              <a:clrChange>
                <a:clrFrom>
                  <a:srgbClr val="F8F8F8"/>
                </a:clrFrom>
                <a:clrTo>
                  <a:srgbClr val="F8F8F8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5435" y="5222614"/>
              <a:ext cx="3266615" cy="18386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6" name="Picture 22" descr="https://static5.depositphotos.com/1003699/416/i/950/depositphotos_4169342-stock-photo-may-bug.jpg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0702" y="4517572"/>
            <a:ext cx="1459991" cy="1724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Группа 11"/>
          <p:cNvGrpSpPr/>
          <p:nvPr/>
        </p:nvGrpSpPr>
        <p:grpSpPr>
          <a:xfrm>
            <a:off x="6024187" y="3842656"/>
            <a:ext cx="1753905" cy="2649963"/>
            <a:chOff x="6220131" y="3886200"/>
            <a:chExt cx="1753905" cy="2649963"/>
          </a:xfrm>
        </p:grpSpPr>
        <p:pic>
          <p:nvPicPr>
            <p:cNvPr id="47" name="Picture 22" descr="https://static5.depositphotos.com/1003699/416/i/950/depositphotos_4169342-stock-photo-may-bug.jpg"/>
            <p:cNvPicPr>
              <a:picLocks noChangeAspect="1" noChangeArrowheads="1"/>
            </p:cNvPicPr>
            <p:nvPr/>
          </p:nvPicPr>
          <p:blipFill>
            <a:blip r:embed="rId9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0131" y="3886200"/>
              <a:ext cx="1459991" cy="17246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22" descr="https://static5.depositphotos.com/1003699/416/i/950/depositphotos_4169342-stock-photo-may-bug.jpg"/>
            <p:cNvPicPr>
              <a:picLocks noChangeAspect="1" noChangeArrowheads="1"/>
            </p:cNvPicPr>
            <p:nvPr/>
          </p:nvPicPr>
          <p:blipFill>
            <a:blip r:embed="rId9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4045" y="4811485"/>
              <a:ext cx="1459991" cy="17246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1" name="Стрелка вправо 50"/>
          <p:cNvSpPr/>
          <p:nvPr/>
        </p:nvSpPr>
        <p:spPr>
          <a:xfrm>
            <a:off x="5791201" y="5312228"/>
            <a:ext cx="448858" cy="16231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трелка вправо 52"/>
          <p:cNvSpPr/>
          <p:nvPr/>
        </p:nvSpPr>
        <p:spPr>
          <a:xfrm>
            <a:off x="9601200" y="5257798"/>
            <a:ext cx="448858" cy="16231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4" name="Picture 18" descr="http://www.scholastic.ca/education/nlscience/images/imagebank/unit4/shutterstock_89532043.jpg"/>
          <p:cNvPicPr>
            <a:picLocks noChangeAspect="1" noChangeArrowheads="1"/>
          </p:cNvPicPr>
          <p:nvPr/>
        </p:nvPicPr>
        <p:blipFill rotWithShape="1"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6225625" y="936172"/>
            <a:ext cx="3050786" cy="199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Группа 14"/>
          <p:cNvGrpSpPr/>
          <p:nvPr/>
        </p:nvGrpSpPr>
        <p:grpSpPr>
          <a:xfrm flipH="1">
            <a:off x="9220200" y="217714"/>
            <a:ext cx="2429297" cy="2884714"/>
            <a:chOff x="8669805" y="-152508"/>
            <a:chExt cx="3603251" cy="3440573"/>
          </a:xfrm>
        </p:grpSpPr>
        <p:pic>
          <p:nvPicPr>
            <p:cNvPr id="55" name="Picture 18" descr="http://www.scholastic.ca/education/nlscience/images/imagebank/unit4/shutterstock_89532043.jpg"/>
            <p:cNvPicPr>
              <a:picLocks noChangeAspect="1" noChangeArrowheads="1"/>
            </p:cNvPicPr>
            <p:nvPr/>
          </p:nvPicPr>
          <p:blipFill rotWithShape="1">
            <a:blip r:embed="rId11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flipH="1">
              <a:off x="8669805" y="-152508"/>
              <a:ext cx="3050785" cy="19967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18" descr="http://www.scholastic.ca/education/nlscience/images/imagebank/unit4/shutterstock_89532043.jpg"/>
            <p:cNvPicPr>
              <a:picLocks noChangeAspect="1" noChangeArrowheads="1"/>
            </p:cNvPicPr>
            <p:nvPr/>
          </p:nvPicPr>
          <p:blipFill rotWithShape="1">
            <a:blip r:embed="rId11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flipH="1">
              <a:off x="9222271" y="1291313"/>
              <a:ext cx="3050785" cy="19967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8" name="Прямоугольник 57"/>
          <p:cNvSpPr/>
          <p:nvPr/>
        </p:nvSpPr>
        <p:spPr>
          <a:xfrm>
            <a:off x="6897172" y="3183324"/>
            <a:ext cx="3415487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i="1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один кузнечик, а это другие … (кузнечики)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4418815" y="924678"/>
            <a:ext cx="1146468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50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10166472" y="652535"/>
            <a:ext cx="1146468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50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2720644" y="4081536"/>
            <a:ext cx="1146468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50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6345587" y="3918251"/>
            <a:ext cx="1146468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50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10482159" y="3798508"/>
            <a:ext cx="1146468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50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3544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2" grpId="0"/>
      <p:bldP spid="63" grpId="0"/>
      <p:bldP spid="6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0443" y="61546"/>
            <a:ext cx="8081251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насекомое? </a:t>
            </a:r>
            <a:endParaRPr lang="ru-RU" sz="2000" b="1" dirty="0" smtClean="0">
              <a:ln w="0"/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i="1" dirty="0" smtClean="0">
                <a:ln w="0"/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Взрослый </a:t>
            </a:r>
            <a:r>
              <a:rPr lang="ru-RU" sz="1400" i="1" dirty="0">
                <a:ln w="0"/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задает вопрос, затем кликает на изображение насекомого, проверяя правильность ответа.</a:t>
            </a:r>
          </a:p>
        </p:txBody>
      </p:sp>
      <p:pic>
        <p:nvPicPr>
          <p:cNvPr id="5122" name="Picture 2" descr="http://gifok.net/images/2015/10/13/Spring-Flowers_2_074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3726" y="1332528"/>
            <a:ext cx="7295103" cy="5224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8" descr="http://www.scholastic.ca/education/nlscience/images/imagebank/unit4/shutterstock_89532043.jpg"/>
          <p:cNvPicPr>
            <a:picLocks noChangeAspect="1" noChangeArrowheads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13384" y="5231669"/>
            <a:ext cx="1393615" cy="91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2" descr="https://static5.depositphotos.com/1003699/416/i/950/depositphotos_4169342-stock-photo-may-bug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5157" y="5249008"/>
            <a:ext cx="870226" cy="102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pngimg.com/uploads/butterfly/butterfly_PNG1044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06207" y="818423"/>
            <a:ext cx="1275864" cy="91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upload.wikimedia.org/wikipedia/commons/2/20/Fly_close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2293" y="3080032"/>
            <a:ext cx="1135353" cy="992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http://img-31.ccm2.net/ak6VMaKXRTYTT3leHP00qQaQxKw=/910x/smart/42455239d2324f83b7d8bd9531afa42f/ccmcms-hugo/10591450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0371573" y="5433196"/>
            <a:ext cx="1657594" cy="110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3" name="Picture 13" descr="http://galerey-room.ru/images/042341_1385342621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612397" y="568569"/>
            <a:ext cx="1213338" cy="121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5" name="Picture 15" descr="http://pngimg.com/uploads/dragonfly/dragonfly_PNG2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5157127">
            <a:off x="10010671" y="698856"/>
            <a:ext cx="1890591" cy="1562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7" name="Picture 17" descr="https://png.pngtree.com/element_origin_min_pic/16/09/22/1757e3a5c3c4e0e.jpg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46224" y="3169125"/>
            <a:ext cx="1062647" cy="1126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1" name="Picture 21" descr="http://cliparts.co/cliparts/di4/5po/di45po7BT.pn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532913" y="4150098"/>
            <a:ext cx="932541" cy="74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3" name="Picture 23" descr="http://printonic.ru/uploads/images/2016/03/14/.tmb/thumb_img_56e65f9d59803_resize_900_5000.jpg"/>
          <p:cNvPicPr>
            <a:picLocks noChangeAspect="1" noChangeArrowheads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8277" y="4398937"/>
            <a:ext cx="748845" cy="71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360871" y="742286"/>
            <a:ext cx="6096000" cy="92589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lnSpc>
                <a:spcPts val="1295"/>
              </a:lnSpc>
              <a:spcAft>
                <a:spcPts val="0"/>
              </a:spcAft>
              <a:buFont typeface="Arial" panose="020B0604020202020204" pitchFamily="34" charset="0"/>
              <a:buChar char="*"/>
              <a:tabLst>
                <a:tab pos="158750" algn="l"/>
              </a:tabLst>
            </a:pPr>
            <a:r>
              <a:rPr lang="be-BY" sz="14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Где сидит бабочка?</a:t>
            </a:r>
            <a:endParaRPr lang="ru-RU" sz="1400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295"/>
              </a:lnSpc>
              <a:spcAft>
                <a:spcPts val="0"/>
              </a:spcAft>
              <a:buFont typeface="Arial" panose="020B0604020202020204" pitchFamily="34" charset="0"/>
              <a:buChar char="*"/>
              <a:tabLst>
                <a:tab pos="158750" algn="l"/>
              </a:tabLst>
            </a:pPr>
            <a:r>
              <a:rPr lang="be-BY" sz="14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Куда летит стрекоза</a:t>
            </a:r>
            <a:r>
              <a:rPr lang="be-BY" sz="14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lnSpc>
                <a:spcPts val="1295"/>
              </a:lnSpc>
              <a:buFont typeface="Arial" panose="020B0604020202020204" pitchFamily="34" charset="0"/>
              <a:buChar char="*"/>
              <a:tabLst>
                <a:tab pos="158750" algn="l"/>
              </a:tabLst>
            </a:pPr>
            <a:r>
              <a:rPr lang="be-BY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Где сидит муха</a:t>
            </a:r>
            <a:r>
              <a:rPr lang="be-BY" sz="1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1400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295"/>
              </a:lnSpc>
              <a:spcAft>
                <a:spcPts val="0"/>
              </a:spcAft>
              <a:buFont typeface="Arial" panose="020B0604020202020204" pitchFamily="34" charset="0"/>
              <a:buChar char="*"/>
              <a:tabLst>
                <a:tab pos="158750" algn="l"/>
              </a:tabLst>
            </a:pPr>
            <a:r>
              <a:rPr lang="be-BY" sz="14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Где </a:t>
            </a:r>
            <a:r>
              <a:rPr lang="be-BY" sz="14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кружится бабочка?</a:t>
            </a:r>
            <a:endParaRPr lang="ru-RU" sz="1400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ts val="1295"/>
              </a:lnSpc>
              <a:buFont typeface="Arial" panose="020B0604020202020204" pitchFamily="34" charset="0"/>
              <a:buChar char="*"/>
              <a:tabLst>
                <a:tab pos="158750" algn="l"/>
              </a:tabLst>
            </a:pPr>
            <a:r>
              <a:rPr lang="be-BY" sz="14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Где летает пчела</a:t>
            </a:r>
            <a:r>
              <a:rPr lang="be-BY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ru-RU" sz="1400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103" y="752608"/>
            <a:ext cx="2710543" cy="925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ts val="1295"/>
              </a:lnSpc>
              <a:spcAft>
                <a:spcPts val="0"/>
              </a:spcAft>
              <a:buFont typeface="Arial" panose="020B0604020202020204" pitchFamily="34" charset="0"/>
              <a:buChar char="*"/>
              <a:tabLst>
                <a:tab pos="158750" algn="l"/>
              </a:tabLst>
            </a:pPr>
            <a:r>
              <a:rPr lang="be-BY" sz="14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Где </a:t>
            </a:r>
            <a:r>
              <a:rPr lang="be-BY" sz="14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ползет божья коровка?</a:t>
            </a:r>
            <a:endParaRPr lang="ru-RU" sz="1400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1295"/>
              </a:lnSpc>
              <a:spcAft>
                <a:spcPts val="0"/>
              </a:spcAft>
              <a:buFont typeface="Arial" panose="020B0604020202020204" pitchFamily="34" charset="0"/>
              <a:buChar char="*"/>
              <a:tabLst>
                <a:tab pos="158750" algn="l"/>
              </a:tabLst>
            </a:pPr>
            <a:r>
              <a:rPr lang="be-BY" sz="14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Где сидит кузнечик?</a:t>
            </a:r>
            <a:endParaRPr lang="ru-RU" sz="1400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1295"/>
              </a:lnSpc>
              <a:spcAft>
                <a:spcPts val="0"/>
              </a:spcAft>
              <a:buFont typeface="Arial" panose="020B0604020202020204" pitchFamily="34" charset="0"/>
              <a:buChar char="*"/>
              <a:tabLst>
                <a:tab pos="158750" algn="l"/>
              </a:tabLst>
            </a:pPr>
            <a:r>
              <a:rPr lang="be-BY" sz="14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Куда подползает гусеница?</a:t>
            </a:r>
            <a:endParaRPr lang="ru-RU" sz="1400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1295"/>
              </a:lnSpc>
              <a:spcAft>
                <a:spcPts val="0"/>
              </a:spcAft>
              <a:buFont typeface="Arial" panose="020B0604020202020204" pitchFamily="34" charset="0"/>
              <a:buChar char="*"/>
              <a:tabLst>
                <a:tab pos="158750" algn="l"/>
              </a:tabLst>
            </a:pPr>
            <a:r>
              <a:rPr lang="be-BY" sz="14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Где ползет жук</a:t>
            </a:r>
            <a:r>
              <a:rPr lang="be-BY" sz="14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 algn="just">
              <a:lnSpc>
                <a:spcPts val="1295"/>
              </a:lnSpc>
              <a:buFont typeface="Arial" panose="020B0604020202020204" pitchFamily="34" charset="0"/>
              <a:buChar char="*"/>
              <a:tabLst>
                <a:tab pos="158750" algn="l"/>
              </a:tabLst>
            </a:pPr>
            <a:r>
              <a:rPr lang="be-BY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Откуда отлетела муха</a:t>
            </a:r>
            <a:r>
              <a:rPr lang="be-BY" sz="1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1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" descr="http://pngimg.com/uploads/butterfly/butterfly_PNG1044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999" y="809631"/>
            <a:ext cx="1275864" cy="91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974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7.40741E-7 L -0.23164 0.160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89" y="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1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22222E-6 L -0.10585 -0.2599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99" y="-1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96296E-6 L -0.06237 0.09931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" y="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96296E-6 L 0.07825 -0.07361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6" y="-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51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48148E-6 L 0.022 -0.1870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4" y="-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81481E-6 L -0.21185 -0.03033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99" y="-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0.10104 -0.03519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2" y="-1759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3079489" y="169565"/>
            <a:ext cx="7664747" cy="5602163"/>
            <a:chOff x="811238" y="-566058"/>
            <a:chExt cx="7664747" cy="5602163"/>
          </a:xfrm>
        </p:grpSpPr>
        <p:pic>
          <p:nvPicPr>
            <p:cNvPr id="3" name="Рисунок 2" descr="http://900igr.net/up/datai/253596/0009-018-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4955" y="256414"/>
              <a:ext cx="5681030" cy="477969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5" name="Надпись 11"/>
            <p:cNvSpPr txBox="1"/>
            <p:nvPr/>
          </p:nvSpPr>
          <p:spPr>
            <a:xfrm>
              <a:off x="811238" y="-566058"/>
              <a:ext cx="6070188" cy="40536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2000" b="1" i="1" dirty="0">
                  <a:ln>
                    <a:noFill/>
                  </a:ln>
                  <a:solidFill>
                    <a:srgbClr val="C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Расскажи стихотворение  по предложенной схеме.</a:t>
              </a:r>
              <a:endParaRPr lang="ru-RU" sz="20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Объект 8"/>
          <p:cNvSpPr>
            <a:spLocks noGrp="1"/>
          </p:cNvSpPr>
          <p:nvPr>
            <p:ph sz="half" idx="1"/>
          </p:nvPr>
        </p:nvSpPr>
        <p:spPr>
          <a:xfrm>
            <a:off x="0" y="1420390"/>
            <a:ext cx="5181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/>
              <a:t>Жук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/>
              <a:t>Я нашла себе жука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/>
              <a:t>На большой ромашке,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/>
              <a:t>Не хочу держать в руках –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/>
              <a:t>Пусть лежит в кармашке.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/>
              <a:t>Ой, упал, упал мой жук,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/>
              <a:t>Нос испачкал пылью.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/>
              <a:t>Улетел зеленый жук,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/>
              <a:t>Улетел на крыльях.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6385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6530" y="652535"/>
            <a:ext cx="1146468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50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323591" y="6477840"/>
            <a:ext cx="517007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Назови одним словом. Это … (Насекомые).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69852" y="137275"/>
            <a:ext cx="920348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Отгадай загадку. </a:t>
            </a:r>
          </a:p>
          <a:p>
            <a:pPr algn="ctr"/>
            <a:r>
              <a:rPr lang="ru-RU" i="1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Взрослый читает загадку, кликает мышью на вопрос, проверяя правильность ответа</a:t>
            </a:r>
            <a:r>
              <a:rPr lang="ru-RU" b="1" i="1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i="1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47271" y="3125955"/>
            <a:ext cx="183903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Шевелились у цветка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четыре лепестка.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сорвать его хотел –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вспорхнул и улетел…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16760" y="3174069"/>
            <a:ext cx="23264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Целый день она летает,</a:t>
            </a:r>
          </a:p>
          <a:p>
            <a:r>
              <a:rPr lang="ru-RU" sz="1200" b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Мне спокойно жить мешает,</a:t>
            </a:r>
          </a:p>
          <a:p>
            <a:r>
              <a:rPr lang="ru-RU" sz="1200" b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Прожужжала возле уха</a:t>
            </a:r>
          </a:p>
          <a:p>
            <a:r>
              <a:rPr lang="ru-RU" sz="1200" b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на стол уселась…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196875" y="3180480"/>
            <a:ext cx="18505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 ветки на тропинку, </a:t>
            </a:r>
            <a:endParaRPr lang="en-US" sz="1200" b="0" i="0" dirty="0">
              <a:solidFill>
                <a:srgbClr val="11111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12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травки – на былинку </a:t>
            </a:r>
            <a:endParaRPr lang="en-US" sz="1200" b="0" i="0" dirty="0">
              <a:solidFill>
                <a:srgbClr val="11111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2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рыгает пружинка –</a:t>
            </a:r>
          </a:p>
          <a:p>
            <a:pPr algn="just"/>
            <a:r>
              <a:rPr lang="ru-RU" sz="1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2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еленая спинка?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376195" y="5523923"/>
            <a:ext cx="24477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Кто в каждый встречный цветок </a:t>
            </a:r>
          </a:p>
          <a:p>
            <a:r>
              <a:rPr lang="ru-RU" sz="12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свой опускает хоботок, </a:t>
            </a:r>
          </a:p>
          <a:p>
            <a:r>
              <a:rPr lang="ru-RU" sz="1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2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после в улей мчится пулей, </a:t>
            </a:r>
          </a:p>
          <a:p>
            <a:r>
              <a:rPr lang="ru-RU" sz="1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2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ед сладкий прячет в уголок?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66" name="Picture 18" descr="http://www.scholastic.ca/education/nlscience/images/imagebank/unit4/shutterstock_89532043.jpg"/>
          <p:cNvPicPr>
            <a:picLocks noChangeAspect="1" noChangeArrowheads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48466" y="554400"/>
            <a:ext cx="3900197" cy="255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s://www.ft.com/__origami/service/image/v2/images/raw/http%3A%2F%2Fcom.ft.imagepublish.prod.s3.amazonaws.com%2F0383a502-1fe2-11e7-a454-ab04428977f9?source=next&amp;fit=scale-down&amp;width=700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6118" y="3856952"/>
            <a:ext cx="3886383" cy="2187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https://static5.depositphotos.com/1003699/416/i/950/depositphotos_4169342-stock-photo-may-bug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9858" y="3593004"/>
            <a:ext cx="2399322" cy="2834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7532915" y="5811712"/>
            <a:ext cx="21895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жужжу, когда сижу, </a:t>
            </a:r>
          </a:p>
          <a:p>
            <a:r>
              <a:rPr lang="ru-RU" sz="12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жужжу, когда хожу, </a:t>
            </a:r>
          </a:p>
          <a:p>
            <a:r>
              <a:rPr lang="ru-RU" sz="12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если в воздухе кружусь, </a:t>
            </a:r>
          </a:p>
          <a:p>
            <a:r>
              <a:rPr lang="ru-RU" sz="12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тут уж вдоволь </a:t>
            </a:r>
            <a:r>
              <a:rPr lang="ru-RU" sz="1200" b="0" i="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нажужжусь</a:t>
            </a:r>
            <a:r>
              <a:rPr lang="ru-RU" sz="12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172860" y="629089"/>
            <a:ext cx="1146468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50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9475230" y="983713"/>
            <a:ext cx="1146468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50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2511721" y="3208166"/>
            <a:ext cx="1146468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50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7611260" y="3647782"/>
            <a:ext cx="1146468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50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0" name="Picture 2" descr="http://pngimg.com/uploads/butterfly/butterfly_PNG1044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475" y="1074637"/>
            <a:ext cx="2559234" cy="183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https://upload.wikimedia.org/wikipedia/commons/2/20/Fly_close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8118" y="998556"/>
            <a:ext cx="3555532" cy="310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45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13" grpId="0"/>
      <p:bldP spid="14" grpId="0"/>
      <p:bldP spid="26" grpId="0"/>
      <p:bldP spid="27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5943" y="163286"/>
            <a:ext cx="119960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Покажи и назови части тела </a:t>
            </a:r>
          </a:p>
          <a:p>
            <a:pPr algn="ctr"/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Взрослый показывает и называет части тела у бабочки. Затем ребенок показывает части тела по просьбе взрослого 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(Покажи лапки, усики, крылья и т.д.).</a:t>
            </a:r>
          </a:p>
        </p:txBody>
      </p:sp>
      <p:pic>
        <p:nvPicPr>
          <p:cNvPr id="3076" name="Picture 4" descr="https://ds03.infourok.ru/uploads/ex/1244/00025c33-3ffd246e/img4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4293" y="1197045"/>
            <a:ext cx="8412397" cy="50710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63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15671" y="311220"/>
            <a:ext cx="506805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Внимательно посмотри, назови и запомни</a:t>
            </a:r>
          </a:p>
        </p:txBody>
      </p:sp>
      <p:pic>
        <p:nvPicPr>
          <p:cNvPr id="3" name="Picture 18" descr="http://www.scholastic.ca/education/nlscience/images/imagebank/unit4/shutterstock_89532043.jpg"/>
          <p:cNvPicPr>
            <a:picLocks noChangeAspect="1" noChangeArrowheads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09724" y="695915"/>
            <a:ext cx="3900197" cy="255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0" descr="https://www.ft.com/__origami/service/image/v2/images/raw/http%3A%2F%2Fcom.ft.imagepublish.prod.s3.amazonaws.com%2F0383a502-1fe2-11e7-a454-ab04428977f9?source=next&amp;fit=scale-down&amp;width=700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0432" y="4020238"/>
            <a:ext cx="3886383" cy="2187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2" descr="https://static5.depositphotos.com/1003699/416/i/950/depositphotos_4169342-stock-photo-may-bug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78973" y="3614775"/>
            <a:ext cx="2399322" cy="2834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pngimg.com/uploads/butterfly/butterfly_PNG1044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125" y="1090128"/>
            <a:ext cx="2559234" cy="183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upload.wikimedia.org/wikipedia/commons/2/20/Fly_close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0280" y="940359"/>
            <a:ext cx="3555532" cy="310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58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6893" y="311220"/>
            <a:ext cx="7705636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b="1" cap="none" spc="0" dirty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азови, кого не стало? </a:t>
            </a:r>
          </a:p>
          <a:p>
            <a:pPr algn="ctr"/>
            <a:r>
              <a:rPr lang="ru-RU" i="1" dirty="0">
                <a:ln w="0"/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Взрослый кликает мышью на знак вопроса, проверяя правильность ответа.</a:t>
            </a:r>
            <a:endParaRPr lang="ru-RU" i="1" cap="none" spc="0" dirty="0">
              <a:ln w="0"/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6530" y="652535"/>
            <a:ext cx="1146468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50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Picture 18" descr="http://www.scholastic.ca/education/nlscience/images/imagebank/unit4/shutterstock_89532043.jpg"/>
          <p:cNvPicPr>
            <a:picLocks noChangeAspect="1" noChangeArrowheads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55296" y="978944"/>
            <a:ext cx="3900197" cy="255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0" descr="https://www.ft.com/__origami/service/image/v2/images/raw/http%3A%2F%2Fcom.ft.imagepublish.prod.s3.amazonaws.com%2F0383a502-1fe2-11e7-a454-ab04428977f9?source=next&amp;fit=scale-down&amp;width=700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6004" y="4303267"/>
            <a:ext cx="3886383" cy="2187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2" descr="https://static5.depositphotos.com/1003699/416/i/950/depositphotos_4169342-stock-photo-may-bug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4545" y="3897804"/>
            <a:ext cx="2399322" cy="2834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pngimg.com/uploads/butterfly/butterfly_PNG1044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697" y="1373157"/>
            <a:ext cx="2559234" cy="183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upload.wikimedia.org/wikipedia/commons/2/20/Fly_close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85852" y="1223388"/>
            <a:ext cx="3555532" cy="310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18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15671" y="311220"/>
            <a:ext cx="506805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Внимательно посмотри, назови и запомни</a:t>
            </a:r>
          </a:p>
        </p:txBody>
      </p:sp>
      <p:pic>
        <p:nvPicPr>
          <p:cNvPr id="3" name="Picture 18" descr="http://www.scholastic.ca/education/nlscience/images/imagebank/unit4/shutterstock_89532043.jpg"/>
          <p:cNvPicPr>
            <a:picLocks noChangeAspect="1" noChangeArrowheads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09724" y="695915"/>
            <a:ext cx="3900197" cy="255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0" descr="https://www.ft.com/__origami/service/image/v2/images/raw/http%3A%2F%2Fcom.ft.imagepublish.prod.s3.amazonaws.com%2F0383a502-1fe2-11e7-a454-ab04428977f9?source=next&amp;fit=scale-down&amp;width=700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0432" y="4020238"/>
            <a:ext cx="3886383" cy="2187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2" descr="https://static5.depositphotos.com/1003699/416/i/950/depositphotos_4169342-stock-photo-may-bug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78973" y="3614775"/>
            <a:ext cx="2399322" cy="2834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pngimg.com/uploads/butterfly/butterfly_PNG1044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125" y="1090128"/>
            <a:ext cx="2559234" cy="183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upload.wikimedia.org/wikipedia/commons/2/20/Fly_close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0280" y="940359"/>
            <a:ext cx="3555532" cy="310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02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6893" y="311220"/>
            <a:ext cx="7705636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0" dirty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b="1" cap="none" spc="0" dirty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азови, кого не стало? </a:t>
            </a:r>
          </a:p>
          <a:p>
            <a:pPr algn="ctr"/>
            <a:r>
              <a:rPr lang="ru-RU" i="1" dirty="0">
                <a:ln w="0"/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Взрослый кликает мышью на знак вопроса, проверяя правильность ответа.</a:t>
            </a:r>
            <a:endParaRPr lang="ru-RU" i="1" cap="none" spc="0" dirty="0">
              <a:ln w="0"/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499473" y="4037992"/>
            <a:ext cx="1146468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50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Picture 18" descr="http://www.scholastic.ca/education/nlscience/images/imagebank/unit4/shutterstock_89532043.jpg"/>
          <p:cNvPicPr>
            <a:picLocks noChangeAspect="1" noChangeArrowheads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55296" y="978944"/>
            <a:ext cx="3900197" cy="255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0" descr="https://www.ft.com/__origami/service/image/v2/images/raw/http%3A%2F%2Fcom.ft.imagepublish.prod.s3.amazonaws.com%2F0383a502-1fe2-11e7-a454-ab04428977f9?source=next&amp;fit=scale-down&amp;width=700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6004" y="4303267"/>
            <a:ext cx="3886383" cy="2187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2" descr="https://static5.depositphotos.com/1003699/416/i/950/depositphotos_4169342-stock-photo-may-bug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4545" y="3897804"/>
            <a:ext cx="2399322" cy="2834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pngimg.com/uploads/butterfly/butterfly_PNG1044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697" y="1373157"/>
            <a:ext cx="2559234" cy="183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upload.wikimedia.org/wikipedia/commons/2/20/Fly_close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85852" y="1223388"/>
            <a:ext cx="3555532" cy="310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462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15671" y="311220"/>
            <a:ext cx="506805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Внимательно посмотри, назови и запомни</a:t>
            </a:r>
          </a:p>
        </p:txBody>
      </p:sp>
      <p:pic>
        <p:nvPicPr>
          <p:cNvPr id="3" name="Picture 18" descr="http://www.scholastic.ca/education/nlscience/images/imagebank/unit4/shutterstock_89532043.jpg"/>
          <p:cNvPicPr>
            <a:picLocks noChangeAspect="1" noChangeArrowheads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09724" y="695915"/>
            <a:ext cx="3900197" cy="255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0" descr="https://www.ft.com/__origami/service/image/v2/images/raw/http%3A%2F%2Fcom.ft.imagepublish.prod.s3.amazonaws.com%2F0383a502-1fe2-11e7-a454-ab04428977f9?source=next&amp;fit=scale-down&amp;width=700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4009" y="4125746"/>
            <a:ext cx="3886383" cy="2187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2" descr="https://static5.depositphotos.com/1003699/416/i/950/depositphotos_4169342-stock-photo-may-bug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0365" y="880367"/>
            <a:ext cx="2399322" cy="2834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pngimg.com/uploads/butterfly/butterfly_PNG1044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6133" y="4527920"/>
            <a:ext cx="2559234" cy="183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upload.wikimedia.org/wikipedia/commons/2/20/Fly_close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326" y="606251"/>
            <a:ext cx="3555532" cy="310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781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6893" y="311220"/>
            <a:ext cx="7705636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b="1" cap="none" spc="0" dirty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азови, кого не стало? </a:t>
            </a:r>
          </a:p>
          <a:p>
            <a:pPr algn="ctr"/>
            <a:r>
              <a:rPr lang="ru-RU" i="1" dirty="0">
                <a:ln w="0"/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Взрослый кликает мышью на знак вопроса, проверяя правильность ответа.</a:t>
            </a:r>
            <a:endParaRPr lang="ru-RU" i="1" cap="none" spc="0" dirty="0">
              <a:ln w="0"/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4" descr="https://upload.wikimedia.org/wikipedia/commons/2/20/Fly_close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85852" y="1223388"/>
            <a:ext cx="3555532" cy="310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31123" y="1479430"/>
            <a:ext cx="1146468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50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Picture 18" descr="http://www.scholastic.ca/education/nlscience/images/imagebank/unit4/shutterstock_89532043.jpg"/>
          <p:cNvPicPr>
            <a:picLocks noChangeAspect="1" noChangeArrowheads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1550" y="3862820"/>
            <a:ext cx="3900197" cy="255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0" descr="https://www.ft.com/__origami/service/image/v2/images/raw/http%3A%2F%2Fcom.ft.imagepublish.prod.s3.amazonaws.com%2F0383a502-1fe2-11e7-a454-ab04428977f9?source=next&amp;fit=scale-down&amp;width=700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2265" y="1375429"/>
            <a:ext cx="3886383" cy="2187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2" descr="https://static5.depositphotos.com/1003699/416/i/950/depositphotos_4169342-stock-photo-may-bug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479" y="1275567"/>
            <a:ext cx="2563838" cy="270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pngimg.com/uploads/butterfly/butterfly_PNG1044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8903" y="4626310"/>
            <a:ext cx="2559234" cy="183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14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461</Words>
  <Application>Microsoft Office PowerPoint</Application>
  <PresentationFormat>Произвольный</PresentationFormat>
  <Paragraphs>85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Лида</dc:creator>
  <cp:lastModifiedBy>Max</cp:lastModifiedBy>
  <cp:revision>27</cp:revision>
  <dcterms:created xsi:type="dcterms:W3CDTF">2018-05-12T20:22:07Z</dcterms:created>
  <dcterms:modified xsi:type="dcterms:W3CDTF">2020-05-14T20:20:05Z</dcterms:modified>
</cp:coreProperties>
</file>