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Pacifico" charset="-52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102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929daf8b1dcabba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929daf8b1dcabba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317071957fc71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317071957fc711a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929daf8b1dcabba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929daf8b1dcabba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929daf8b1dcabba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929daf8b1dcabba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929daf8b1dcabba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929daf8b1dcabba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929daf8b1dcabba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929daf8b1dcabba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929daf8b1dcabba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929daf8b1dcabba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929daf8b1dcabba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929daf8b1dcabba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929daf8b1dcabba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929daf8b1dcabba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43546" y="-2004812"/>
            <a:ext cx="5056925" cy="915312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914400" y="1011374"/>
            <a:ext cx="7315200" cy="19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Мастер-класс “Божья коровка”</a:t>
            </a:r>
            <a:endParaRPr sz="3000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(поделки из туалетной втулки) </a:t>
            </a:r>
            <a:endParaRPr sz="3000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914400" y="3951950"/>
            <a:ext cx="73152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/>
              <a:t>Составитель: Монахова И. А.</a:t>
            </a:r>
            <a:r>
              <a:rPr lang="ru" sz="1700" b="1" i="1"/>
              <a:t> </a:t>
            </a:r>
            <a:endParaRPr sz="1700" b="1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22763" y="-1995038"/>
            <a:ext cx="5098475" cy="91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725" y="255426"/>
            <a:ext cx="6176926" cy="4632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/>
        </p:nvSpPr>
        <p:spPr>
          <a:xfrm>
            <a:off x="6414662" y="1288473"/>
            <a:ext cx="24798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FF0000"/>
                </a:solidFill>
              </a:rPr>
              <a:t>Спасибо за внимание! </a:t>
            </a:r>
            <a:endParaRPr sz="25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FF0000"/>
                </a:solidFill>
              </a:rPr>
              <a:t>Творческих успехов! </a:t>
            </a:r>
            <a:endParaRPr sz="25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995050" y="-1967350"/>
            <a:ext cx="5153900" cy="90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4236" y="447338"/>
            <a:ext cx="3896150" cy="42488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97750" y="1066800"/>
            <a:ext cx="3215400" cy="3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FF0000"/>
                </a:solidFill>
              </a:rPr>
              <a:t>Божья коровка-полезный жучок, </a:t>
            </a:r>
            <a:endParaRPr sz="17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FF0000"/>
                </a:solidFill>
              </a:rPr>
              <a:t>В чёрный горох у неё пиджачок. </a:t>
            </a:r>
            <a:endParaRPr sz="17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FF0000"/>
                </a:solidFill>
              </a:rPr>
              <a:t>С тлёй расправляется быстро и ловко, </a:t>
            </a:r>
            <a:endParaRPr sz="17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FF0000"/>
                </a:solidFill>
              </a:rPr>
              <a:t>Лечит растения божья коровка. </a:t>
            </a:r>
            <a:endParaRPr sz="17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28188" y="-2000487"/>
            <a:ext cx="5143024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913" y="324551"/>
            <a:ext cx="3303898" cy="449392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572282" y="706675"/>
            <a:ext cx="2601900" cy="4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FF0000"/>
                </a:solidFill>
              </a:rPr>
              <a:t>Нам понадобится:</a:t>
            </a:r>
            <a:endParaRPr sz="21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/>
              <a:t>Втулка от туалетной бумаги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/>
              <a:t>Цветная бумага (красная, чёрная) 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/>
              <a:t>Белая бумага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/>
              <a:t>Фетр чёрный 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/>
              <a:t>Клей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/>
              <a:t>Ножницы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/>
              <a:t>Фламастер</a:t>
            </a:r>
            <a:endParaRPr sz="21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39112" y="-1989413"/>
            <a:ext cx="5121201" cy="908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" y="403475"/>
            <a:ext cx="3292598" cy="439020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 flipH="1">
            <a:off x="5096150" y="1759525"/>
            <a:ext cx="3553800" cy="28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i="1"/>
              <a:t>Из чёрного фетра вырезаем точки для крыльев. </a:t>
            </a:r>
            <a:endParaRPr sz="20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i="1"/>
              <a:t>Фетр можно заменить бумагой чёрного цвета. </a:t>
            </a:r>
            <a:endParaRPr sz="2000" b="1" i="1"/>
          </a:p>
        </p:txBody>
      </p:sp>
      <p:sp>
        <p:nvSpPr>
          <p:cNvPr id="78" name="Google Shape;78;p16"/>
          <p:cNvSpPr txBox="1"/>
          <p:nvPr/>
        </p:nvSpPr>
        <p:spPr>
          <a:xfrm>
            <a:off x="4239600" y="1094500"/>
            <a:ext cx="3990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>
                <a:solidFill>
                  <a:srgbClr val="FF0000"/>
                </a:solidFill>
              </a:rPr>
              <a:t>Вырезаем</a:t>
            </a:r>
            <a:endParaRPr sz="28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>
                <a:solidFill>
                  <a:srgbClr val="FF0000"/>
                </a:solidFill>
              </a:rPr>
              <a:t>заготовки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102259" y="-1984813"/>
            <a:ext cx="5056925" cy="908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902" y="369941"/>
            <a:ext cx="2823397" cy="3764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3289" y="369897"/>
            <a:ext cx="2823397" cy="376457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 flipH="1">
            <a:off x="4350325" y="4134475"/>
            <a:ext cx="38793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0000"/>
                </a:solidFill>
              </a:rPr>
              <a:t>Разрезаем круг пополам. </a:t>
            </a:r>
            <a:endParaRPr sz="2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089" y="369900"/>
            <a:ext cx="2823397" cy="376457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 flipH="1">
            <a:off x="374000" y="4134475"/>
            <a:ext cx="28233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Обклеиваем втулку чёрной бумагой</a:t>
            </a:r>
            <a:endParaRPr sz="19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27162" y="-2031063"/>
            <a:ext cx="5154801" cy="920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33" y="600374"/>
            <a:ext cx="2957050" cy="3942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1" y="600375"/>
            <a:ext cx="4314502" cy="323587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 flipH="1">
            <a:off x="5328075" y="4017825"/>
            <a:ext cx="29571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Приклеиваем чёрные точки на крылья</a:t>
            </a:r>
            <a:endParaRPr sz="19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35975" y="-2053549"/>
            <a:ext cx="5109125" cy="923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720" y="511177"/>
            <a:ext cx="3080251" cy="410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557324"/>
            <a:ext cx="4107376" cy="308053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5417125" y="3810000"/>
            <a:ext cx="2812500" cy="13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Приклеиваем крылья к телу </a:t>
            </a:r>
            <a:endParaRPr sz="19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57963" y="-2046012"/>
            <a:ext cx="5117251" cy="925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509" y="385569"/>
            <a:ext cx="4571996" cy="342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7439" y="385575"/>
            <a:ext cx="3279253" cy="437234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914400" y="4073225"/>
            <a:ext cx="39900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Приклеиваем глазки и усики</a:t>
            </a:r>
            <a:endParaRPr sz="19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74275" y="-1974275"/>
            <a:ext cx="5167750" cy="91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8258" y="365125"/>
            <a:ext cx="3078754" cy="410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820710" y="-135063"/>
            <a:ext cx="3001003" cy="400137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320525" y="3588325"/>
            <a:ext cx="3655800" cy="1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Нарисуем цветочную поляну и будем играть</a:t>
            </a:r>
            <a:endParaRPr sz="19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PresentationFormat>Экран (16:9)</PresentationFormat>
  <Paragraphs>38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Pacifico</vt:lpstr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 шамро</dc:creator>
  <cp:lastModifiedBy>валерий шамро</cp:lastModifiedBy>
  <cp:revision>1</cp:revision>
  <dcterms:modified xsi:type="dcterms:W3CDTF">2020-04-20T08:23:58Z</dcterms:modified>
</cp:coreProperties>
</file>