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acifico" charset="-52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3369d99a6ae153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3369d99a6ae153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42d295c08f95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42d295c08f95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e90f5333a4575d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e90f5333a4575d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8e90f5333a4575d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8e90f5333a4575d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63ab99c4d4e6f5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63ab99c4d4e6f5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63ab99c4d4e6f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63ab99c4d4e6f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63ab99c4d4e6f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63ab99c4d4e6f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76c693a42ec03a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76c693a42ec03a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05345" y="1194450"/>
            <a:ext cx="7315200" cy="1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Мастер-класс “Бабочка”</a:t>
            </a:r>
            <a:endParaRPr sz="2900" b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(поделки из туалетной втулки) </a:t>
            </a:r>
            <a:endParaRPr sz="2900" b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14400" y="391302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i="1"/>
              <a:t>Составитель: Монахова И. А. </a:t>
            </a:r>
            <a:endParaRPr sz="1700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914400" y="332500"/>
            <a:ext cx="3083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Я, ребята, Бабочка… 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Домик мой не баночка. 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Уберите свой сачок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И закройте на крючок. 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Потихоньку подходите. 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Полюбуйтесь - поглядите! 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А появится охота-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Можно даже сделать фото! </a:t>
            </a:r>
            <a:endParaRPr sz="2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FF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999" y="424925"/>
            <a:ext cx="3506451" cy="42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71" y="190776"/>
            <a:ext cx="3567363" cy="47619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948325" y="789701"/>
            <a:ext cx="32814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FF0000"/>
                </a:solidFill>
              </a:rPr>
              <a:t>Нам понадобится:</a:t>
            </a:r>
            <a:endParaRPr sz="22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Втулка от туалетной бумаги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Цветная бумага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Белая бумага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Пуговицы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Ножницы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Клей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Фламастер</a:t>
            </a:r>
            <a:endParaRPr sz="22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914400" y="2150225"/>
            <a:ext cx="3172800" cy="1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74" y="232925"/>
            <a:ext cx="3508222" cy="46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056800" y="2150225"/>
            <a:ext cx="3172800" cy="23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FF0000"/>
                </a:solidFill>
              </a:rPr>
              <a:t>Вырезаем </a:t>
            </a:r>
            <a:endParaRPr sz="2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FF0000"/>
                </a:solidFill>
              </a:rPr>
              <a:t>заготовки</a:t>
            </a:r>
            <a:endParaRPr sz="2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268" y="128151"/>
            <a:ext cx="2643202" cy="352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6685" y="128154"/>
            <a:ext cx="2643202" cy="352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9868" y="128150"/>
            <a:ext cx="2643202" cy="352429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79700" y="3837856"/>
            <a:ext cx="20388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0000"/>
                </a:solidFill>
              </a:rPr>
              <a:t>Обклеиваем втулку цветной бумагой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 rot="899" flipH="1">
            <a:off x="4787700" y="3820185"/>
            <a:ext cx="3441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0000"/>
                </a:solidFill>
              </a:rPr>
              <a:t>Приклеиваем пуговицы на крылья</a:t>
            </a:r>
            <a:endParaRPr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38" y="422709"/>
            <a:ext cx="4232322" cy="317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270888" y="1017506"/>
            <a:ext cx="3174226" cy="423232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637300" y="3919900"/>
            <a:ext cx="39348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Приклеиваем глазки и усики</a:t>
            </a:r>
            <a:endParaRPr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90235" y="-262264"/>
            <a:ext cx="3070103" cy="409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314008" y="-262279"/>
            <a:ext cx="3070103" cy="40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 flipH="1">
            <a:off x="1094575" y="4059375"/>
            <a:ext cx="31035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Нарисуем ротик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996850" y="4059375"/>
            <a:ext cx="37044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Приклеим тело бабочки к крыльям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51" y="346375"/>
            <a:ext cx="2769172" cy="369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055" y="2474754"/>
            <a:ext cx="3078046" cy="230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9682" y="346372"/>
            <a:ext cx="3078036" cy="2308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817850" y="4405750"/>
            <a:ext cx="20502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</a:rPr>
              <a:t>Играем</a:t>
            </a:r>
            <a:endParaRPr sz="2100" b="1">
              <a:solidFill>
                <a:srgbClr val="FF0000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 flipH="1">
            <a:off x="3821600" y="1174700"/>
            <a:ext cx="23748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FF0000"/>
                </a:solidFill>
              </a:rPr>
              <a:t>Украшаем комнату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84" y="174850"/>
            <a:ext cx="4591249" cy="479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5590300" y="1362550"/>
            <a:ext cx="2639400" cy="2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FF0000"/>
                </a:solidFill>
              </a:rPr>
              <a:t>Спасибо за внимание! </a:t>
            </a:r>
            <a:endParaRPr sz="2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FF0000"/>
                </a:solidFill>
              </a:rPr>
              <a:t>Творческих успехов! </a:t>
            </a:r>
            <a:endParaRPr sz="2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PresentationFormat>Экран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Pacifico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шамро</dc:creator>
  <cp:lastModifiedBy>валерий шамро</cp:lastModifiedBy>
  <cp:revision>1</cp:revision>
  <dcterms:modified xsi:type="dcterms:W3CDTF">2020-04-17T13:26:37Z</dcterms:modified>
</cp:coreProperties>
</file>