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09acd19d1f576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09acd19d1f576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6d12986913ec7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6d12986913ec79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6d12986913ec7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6d12986913ec7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6d12986913ec7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6d12986913ec79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6d12986913ec79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6d12986913ec79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ea290e6722e29f9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ea290e6722e29f9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0be179e1f025a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0be179e1f025aa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77475" y="882925"/>
            <a:ext cx="6484200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Мастер - класс “Пчёлка”</a:t>
            </a:r>
            <a:endParaRPr sz="3200" b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(поделки из туалетной втулки) </a:t>
            </a:r>
            <a:endParaRPr sz="3200" b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3699175"/>
            <a:ext cx="3865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i="1"/>
              <a:t>Составитель:  Монахова И. А. </a:t>
            </a:r>
            <a:endParaRPr sz="15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927" y="314525"/>
            <a:ext cx="5143751" cy="45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4154" y="314525"/>
            <a:ext cx="3008448" cy="45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225" y="237675"/>
            <a:ext cx="3945773" cy="46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5403275" y="1330025"/>
            <a:ext cx="2826300" cy="28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Нам понадобится:</a:t>
            </a:r>
            <a:endParaRPr sz="1800" b="1" i="0" u="none" strike="noStrike" cap="none">
              <a:solidFill>
                <a:srgbClr val="FF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Втулка от туалетной бумаги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Цветная бумага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Белая бумага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Клей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Ножницы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Фламастер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 flipH="1">
            <a:off x="5817200" y="2011500"/>
            <a:ext cx="25371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Вырезаем заготовки</a:t>
            </a:r>
            <a:endParaRPr sz="2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300" y="292225"/>
            <a:ext cx="3837702" cy="45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82443" y="30986"/>
            <a:ext cx="2705297" cy="36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433126" y="37890"/>
            <a:ext cx="2694947" cy="35932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10100" y="3482675"/>
            <a:ext cx="28500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</a:rPr>
              <a:t>Обклеиваем втулку жёлтой бумагой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983975" y="3482675"/>
            <a:ext cx="32316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</a:rPr>
              <a:t>Приклеиваем полоски из чёрной бумаги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16197" y="-56353"/>
            <a:ext cx="2257125" cy="300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6290171" y="-10675"/>
            <a:ext cx="2188580" cy="29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340025" y="2540075"/>
            <a:ext cx="19449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Приклеиваем крылья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195725" y="2768525"/>
            <a:ext cx="2647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Приклеиваем глазки и усики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2938" y="2271093"/>
            <a:ext cx="2918106" cy="2188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167775" y="3857400"/>
            <a:ext cx="1944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Рисуем ротик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29" y="389626"/>
            <a:ext cx="3857599" cy="436424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 flipH="1">
            <a:off x="4765875" y="1149925"/>
            <a:ext cx="3603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И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Г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Р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А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Е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М</a:t>
            </a:r>
            <a:endParaRPr sz="2100" b="1">
              <a:solidFill>
                <a:srgbClr val="FF0000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350" y="380125"/>
            <a:ext cx="3273184" cy="4364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350" y="142875"/>
            <a:ext cx="6505675" cy="46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7772400" y="1277575"/>
            <a:ext cx="6789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PresentationFormat>Экран (16:9)</PresentationFormat>
  <Paragraphs>30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шамро</dc:creator>
  <cp:lastModifiedBy>валерий шамро</cp:lastModifiedBy>
  <cp:revision>1</cp:revision>
  <dcterms:modified xsi:type="dcterms:W3CDTF">2020-04-17T16:17:51Z</dcterms:modified>
</cp:coreProperties>
</file>