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83fb3539da666b3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83fb3539da666b3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fe3aaebcc1f751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fe3aaebcc1f751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83fb3539da666b3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83fb3539da666b3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fe3aaebcc1f751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fe3aaebcc1f751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fe3aaebcc1f751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fe3aaebcc1f751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fe3aaebcc1f751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fe3aaebcc1f751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83fb3539da666b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83fb3539da666b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83fb3539da666b3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83fb3539da666b3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83fb3539da666b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83fb3539da666b3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875325" y="417925"/>
            <a:ext cx="7589700" cy="30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 b="1">
                <a:solidFill>
                  <a:srgbClr val="CC0000"/>
                </a:solidFill>
              </a:rPr>
              <a:t>МАСТЕР - КЛАСС “НЕОБЫКНОВЕННЫЕ ЦВЕТЫ”</a:t>
            </a:r>
            <a:endParaRPr sz="3700" b="1">
              <a:solidFill>
                <a:srgbClr val="CC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 b="1">
                <a:solidFill>
                  <a:srgbClr val="CC0000"/>
                </a:solidFill>
              </a:rPr>
              <a:t>(рисуем втулкой от туалетной</a:t>
            </a:r>
            <a:r>
              <a:rPr lang="ru" sz="3700">
                <a:solidFill>
                  <a:srgbClr val="CC0000"/>
                </a:solidFill>
              </a:rPr>
              <a:t> </a:t>
            </a:r>
            <a:r>
              <a:rPr lang="ru" sz="3700" b="1">
                <a:solidFill>
                  <a:srgbClr val="CC0000"/>
                </a:solidFill>
              </a:rPr>
              <a:t>бумаги) </a:t>
            </a:r>
            <a:endParaRPr sz="3700" b="1">
              <a:solidFill>
                <a:srgbClr val="CC0000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 flipH="1">
            <a:off x="332825" y="4197925"/>
            <a:ext cx="4834800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 i="1"/>
              <a:t>Составитель:  Монахова И. А. </a:t>
            </a:r>
            <a:endParaRPr sz="2100" b="1" i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2"/>
          <p:cNvSpPr txBox="1"/>
          <p:nvPr/>
        </p:nvSpPr>
        <p:spPr>
          <a:xfrm>
            <a:off x="5181250" y="1338650"/>
            <a:ext cx="3602400" cy="8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b="1">
                <a:solidFill>
                  <a:srgbClr val="9900FF"/>
                </a:solidFill>
              </a:rPr>
              <a:t>ПОЗДРАВЛЯЕМ! </a:t>
            </a:r>
            <a:endParaRPr sz="3200" b="1">
              <a:solidFill>
                <a:srgbClr val="9900FF"/>
              </a:solidFill>
            </a:endParaRPr>
          </a:p>
        </p:txBody>
      </p:sp>
      <p:sp>
        <p:nvSpPr>
          <p:cNvPr id="129" name="Google Shape;129;p22"/>
          <p:cNvSpPr txBox="1"/>
          <p:nvPr/>
        </p:nvSpPr>
        <p:spPr>
          <a:xfrm>
            <a:off x="5181250" y="2571750"/>
            <a:ext cx="3048300" cy="21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FF0000"/>
                </a:solidFill>
              </a:rPr>
              <a:t>Ваши НЕОБЫКНОВЕННЫЕ ЦВЕТЫ</a:t>
            </a:r>
            <a:endParaRPr sz="19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FF0000"/>
                </a:solidFill>
              </a:rPr>
              <a:t> прекрасны! </a:t>
            </a:r>
            <a:endParaRPr sz="1900" b="1">
              <a:solidFill>
                <a:srgbClr val="FF0000"/>
              </a:solidFill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709" y="150875"/>
            <a:ext cx="3517238" cy="4841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-8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6074" y="794037"/>
            <a:ext cx="3555424" cy="355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3850" y="609602"/>
            <a:ext cx="2226124" cy="285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79975" y="1497426"/>
            <a:ext cx="2226126" cy="2852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34784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5212225" y="664925"/>
            <a:ext cx="3111900" cy="30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FF0000"/>
                </a:solidFill>
              </a:rPr>
              <a:t>Нам понадобится:</a:t>
            </a:r>
            <a:endParaRPr sz="19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rgbClr val="FF0000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Char char="●"/>
            </a:pPr>
            <a:r>
              <a:rPr lang="ru" sz="1900" b="1">
                <a:solidFill>
                  <a:srgbClr val="FF0000"/>
                </a:solidFill>
              </a:rPr>
              <a:t>Втулка от туалетной бумаги</a:t>
            </a:r>
            <a:endParaRPr sz="1900" b="1">
              <a:solidFill>
                <a:srgbClr val="FF0000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Char char="●"/>
            </a:pPr>
            <a:r>
              <a:rPr lang="ru" sz="1900" b="1">
                <a:solidFill>
                  <a:srgbClr val="FF0000"/>
                </a:solidFill>
              </a:rPr>
              <a:t>Бумага для рисования</a:t>
            </a:r>
            <a:endParaRPr sz="1900" b="1">
              <a:solidFill>
                <a:srgbClr val="FF0000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Char char="●"/>
            </a:pPr>
            <a:r>
              <a:rPr lang="ru" sz="1900" b="1">
                <a:solidFill>
                  <a:srgbClr val="FF0000"/>
                </a:solidFill>
              </a:rPr>
              <a:t>Гуашь </a:t>
            </a:r>
            <a:endParaRPr sz="1900" b="1">
              <a:solidFill>
                <a:srgbClr val="FF0000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Char char="●"/>
            </a:pPr>
            <a:r>
              <a:rPr lang="ru" sz="1900" b="1">
                <a:solidFill>
                  <a:srgbClr val="FF0000"/>
                </a:solidFill>
              </a:rPr>
              <a:t>Тарелки</a:t>
            </a:r>
            <a:endParaRPr sz="1900" b="1">
              <a:solidFill>
                <a:srgbClr val="FF0000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Char char="●"/>
            </a:pPr>
            <a:r>
              <a:rPr lang="ru" sz="1900" b="1">
                <a:solidFill>
                  <a:srgbClr val="FF0000"/>
                </a:solidFill>
              </a:rPr>
              <a:t>Кисть</a:t>
            </a:r>
            <a:endParaRPr sz="1900" b="1">
              <a:solidFill>
                <a:srgbClr val="FF0000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Char char="●"/>
            </a:pPr>
            <a:r>
              <a:rPr lang="ru" sz="1900" b="1">
                <a:solidFill>
                  <a:srgbClr val="FF0000"/>
                </a:solidFill>
              </a:rPr>
              <a:t>Баночка с водой</a:t>
            </a:r>
            <a:endParaRPr sz="1900" b="1">
              <a:solidFill>
                <a:srgbClr val="FF0000"/>
              </a:solidFill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5117725" y="3727025"/>
            <a:ext cx="33009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i="1">
                <a:solidFill>
                  <a:srgbClr val="FF00FF"/>
                </a:solidFill>
              </a:rPr>
              <a:t>Цвет краски зависит от Вашего желания и фантазии. </a:t>
            </a:r>
            <a:endParaRPr sz="1600" i="1">
              <a:solidFill>
                <a:srgbClr val="FF00FF"/>
              </a:solidFill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362530" y="988862"/>
            <a:ext cx="4359546" cy="3370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0024" y="393900"/>
            <a:ext cx="2452453" cy="32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3600747" y="-41823"/>
            <a:ext cx="2614373" cy="3485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5814787" y="1850212"/>
            <a:ext cx="2604225" cy="347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"/>
          <p:cNvSpPr txBox="1"/>
          <p:nvPr/>
        </p:nvSpPr>
        <p:spPr>
          <a:xfrm>
            <a:off x="0" y="3663825"/>
            <a:ext cx="5380800" cy="12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" sz="19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 одной стороны втулку нарезаем тонкими полосками (0,5 см  Х  </a:t>
            </a:r>
            <a:r>
              <a:rPr lang="ru" sz="1900" b="1">
                <a:solidFill>
                  <a:srgbClr val="FF0000"/>
                </a:solidFill>
              </a:rPr>
              <a:t>3 </a:t>
            </a:r>
            <a:r>
              <a:rPr lang="ru" sz="19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см). </a:t>
            </a:r>
            <a:endParaRPr sz="19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" sz="19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Расправляем полоски и придаём форму цветка. </a:t>
            </a:r>
            <a:endParaRPr sz="19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075" y="355100"/>
            <a:ext cx="5708071" cy="4433302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 flipH="1">
            <a:off x="6238200" y="1302325"/>
            <a:ext cx="2905800" cy="27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FF0000"/>
                </a:solidFill>
              </a:rPr>
              <a:t>Разводим гуашь в неглубокой ёмкости (воды добавляем немного). </a:t>
            </a:r>
            <a:endParaRPr sz="20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FF0000"/>
                </a:solidFill>
              </a:rPr>
              <a:t>Набираем краску на втулку</a:t>
            </a:r>
            <a:r>
              <a:rPr lang="ru">
                <a:solidFill>
                  <a:srgbClr val="FF0000"/>
                </a:solidFill>
              </a:rPr>
              <a:t>. 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10278" y="869486"/>
            <a:ext cx="4365901" cy="3404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3000" y="388800"/>
            <a:ext cx="4281055" cy="297617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/>
        </p:nvSpPr>
        <p:spPr>
          <a:xfrm>
            <a:off x="3895500" y="3350975"/>
            <a:ext cx="4888200" cy="19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FF0000"/>
                </a:solidFill>
              </a:rPr>
              <a:t>Наносим отпечатки на лист бумаги.</a:t>
            </a:r>
            <a:endParaRPr sz="19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FF0000"/>
                </a:solidFill>
              </a:rPr>
              <a:t> Чтобы цветок получился пушистый, опечатки  накладыаем друг на друга несколько раз. </a:t>
            </a:r>
            <a:endParaRPr sz="19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375" y="559422"/>
            <a:ext cx="4043156" cy="303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171" y="559426"/>
            <a:ext cx="4213751" cy="303237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/>
        </p:nvSpPr>
        <p:spPr>
          <a:xfrm>
            <a:off x="358375" y="3823850"/>
            <a:ext cx="8427600" cy="1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FF0000"/>
                </a:solidFill>
              </a:rPr>
              <a:t>Берём краску другого цвета. </a:t>
            </a:r>
            <a:endParaRPr sz="19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FF0000"/>
                </a:solidFill>
              </a:rPr>
              <a:t>Наносим второй цвет поверх первого. </a:t>
            </a:r>
            <a:endParaRPr sz="19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226" y="386500"/>
            <a:ext cx="3864796" cy="2828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5218573" y="-256900"/>
            <a:ext cx="2821652" cy="411480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/>
          <p:nvPr/>
        </p:nvSpPr>
        <p:spPr>
          <a:xfrm>
            <a:off x="503225" y="3474000"/>
            <a:ext cx="3571800" cy="19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FF0000"/>
                </a:solidFill>
              </a:rPr>
              <a:t>Кисточкой нарисуем серединку цветка</a:t>
            </a:r>
            <a:endParaRPr sz="1900" b="1">
              <a:solidFill>
                <a:srgbClr val="FF0000"/>
              </a:solidFill>
            </a:endParaRPr>
          </a:p>
        </p:txBody>
      </p:sp>
      <p:sp>
        <p:nvSpPr>
          <p:cNvPr id="113" name="Google Shape;113;p20"/>
          <p:cNvSpPr txBox="1"/>
          <p:nvPr/>
        </p:nvSpPr>
        <p:spPr>
          <a:xfrm flipH="1">
            <a:off x="4959925" y="3474000"/>
            <a:ext cx="3269700" cy="12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FF0000"/>
                </a:solidFill>
              </a:rPr>
              <a:t>Тщательно промываем кисточки и приступаем к следующему этапу</a:t>
            </a:r>
            <a:endParaRPr sz="19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050" y="479075"/>
            <a:ext cx="4158502" cy="3099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93675" y="479075"/>
            <a:ext cx="4158503" cy="3103278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/>
          <p:nvPr/>
        </p:nvSpPr>
        <p:spPr>
          <a:xfrm flipH="1">
            <a:off x="803650" y="3906975"/>
            <a:ext cx="2826300" cy="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FF0000"/>
                </a:solidFill>
              </a:rPr>
              <a:t>Рисуем цветам стебли</a:t>
            </a:r>
            <a:endParaRPr sz="1900" b="1">
              <a:solidFill>
                <a:srgbClr val="FF0000"/>
              </a:solidFill>
            </a:endParaRPr>
          </a:p>
        </p:txBody>
      </p:sp>
      <p:sp>
        <p:nvSpPr>
          <p:cNvPr id="122" name="Google Shape;122;p21"/>
          <p:cNvSpPr txBox="1"/>
          <p:nvPr/>
        </p:nvSpPr>
        <p:spPr>
          <a:xfrm>
            <a:off x="5070775" y="3976025"/>
            <a:ext cx="3269700" cy="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FF0000"/>
                </a:solidFill>
              </a:rPr>
              <a:t>Рисуем листья и травку </a:t>
            </a:r>
            <a:endParaRPr sz="19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PresentationFormat>Экран (16:9)</PresentationFormat>
  <Paragraphs>29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Simple Light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валерий шамро</dc:creator>
  <cp:lastModifiedBy>валерий шамро</cp:lastModifiedBy>
  <cp:revision>1</cp:revision>
  <dcterms:modified xsi:type="dcterms:W3CDTF">2020-04-22T08:33:27Z</dcterms:modified>
</cp:coreProperties>
</file>