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68" r:id="rId5"/>
    <p:sldId id="274" r:id="rId6"/>
    <p:sldId id="275" r:id="rId7"/>
    <p:sldId id="276" r:id="rId8"/>
    <p:sldId id="277" r:id="rId9"/>
    <p:sldId id="278" r:id="rId10"/>
    <p:sldId id="259" r:id="rId11"/>
    <p:sldId id="260" r:id="rId12"/>
    <p:sldId id="261" r:id="rId13"/>
    <p:sldId id="262" r:id="rId14"/>
    <p:sldId id="263" r:id="rId15"/>
    <p:sldId id="267" r:id="rId16"/>
    <p:sldId id="273" r:id="rId17"/>
    <p:sldId id="272" r:id="rId18"/>
    <p:sldId id="269" r:id="rId19"/>
    <p:sldId id="270" r:id="rId20"/>
    <p:sldId id="271" r:id="rId21"/>
    <p:sldId id="264" r:id="rId22"/>
    <p:sldId id="266" r:id="rId23"/>
    <p:sldId id="265" r:id="rId24"/>
    <p:sldId id="279" r:id="rId25"/>
    <p:sldId id="284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>
        <p:scale>
          <a:sx n="117" d="100"/>
          <a:sy n="117" d="100"/>
        </p:scale>
        <p:origin x="10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F30B-6CFE-4923-A0AE-6223B044F471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jpg"/><Relationship Id="rId7" Type="http://schemas.openxmlformats.org/officeDocument/2006/relationships/image" Target="../media/image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jpg"/><Relationship Id="rId7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gif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15311"/>
            <a:ext cx="12192002" cy="7520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150"/>
            <a:ext cx="3810000" cy="3752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096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1886" y="3152376"/>
            <a:ext cx="42595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Математика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14545" y="2515373"/>
            <a:ext cx="3218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4"/>
                </a:solidFill>
                <a:effectLst/>
              </a:rPr>
              <a:t>Игра-тренажёр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4709" y="3823749"/>
            <a:ext cx="3320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FFC000"/>
                </a:solidFill>
                <a:effectLst/>
              </a:rPr>
              <a:t>Для </a:t>
            </a:r>
            <a:r>
              <a:rPr lang="ru-RU" sz="3200" b="1" cap="none" spc="0" smtClean="0">
                <a:ln/>
                <a:solidFill>
                  <a:srgbClr val="FFC000"/>
                </a:solidFill>
                <a:effectLst/>
              </a:rPr>
              <a:t>детей 4-5 </a:t>
            </a:r>
            <a:r>
              <a:rPr lang="ru-RU" sz="3200" b="1" cap="none" spc="0" dirty="0" smtClean="0">
                <a:ln/>
                <a:solidFill>
                  <a:srgbClr val="FFC000"/>
                </a:solidFill>
                <a:effectLst/>
              </a:rPr>
              <a:t>лет</a:t>
            </a:r>
            <a:endParaRPr lang="ru-RU" sz="32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6756" y="4116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6196" y="1178264"/>
            <a:ext cx="53509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«Лесная школа»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043" y="245255"/>
            <a:ext cx="11057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Первыми на поляну прилетели бабочки и птички!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6377">
            <a:off x="1696935" y="1030919"/>
            <a:ext cx="1511939" cy="1152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735">
            <a:off x="7900814" y="2765667"/>
            <a:ext cx="1035179" cy="1238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2101">
            <a:off x="8748504" y="1089947"/>
            <a:ext cx="1211152" cy="968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" y="0"/>
            <a:ext cx="975445" cy="9388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8221">
            <a:off x="810549" y="1482560"/>
            <a:ext cx="914479" cy="859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" y="3775758"/>
            <a:ext cx="1460044" cy="129167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8948" y="5939871"/>
            <a:ext cx="11355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бабочек и сколько птичек прилетело?</a:t>
            </a:r>
            <a:endParaRPr lang="ru-RU" sz="44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12" y="3107463"/>
            <a:ext cx="919595" cy="803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7" y="2057293"/>
            <a:ext cx="919595" cy="8030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9" y="4883983"/>
            <a:ext cx="919595" cy="8030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9580" y="4433134"/>
            <a:ext cx="919595" cy="8030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98005" y="5459365"/>
            <a:ext cx="919595" cy="8030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2771" y="2057293"/>
            <a:ext cx="919595" cy="803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600" b="1" cap="none" spc="0" dirty="0" smtClean="0">
              <a:ln/>
              <a:solidFill>
                <a:srgbClr val="7030A0"/>
              </a:solidFill>
              <a:effectLst/>
            </a:endParaRPr>
          </a:p>
          <a:p>
            <a:pPr algn="ctr"/>
            <a:endParaRPr lang="ru-RU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9070" y="1355356"/>
            <a:ext cx="4053858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FF00"/>
                </a:solidFill>
                <a:effectLst/>
              </a:rPr>
              <a:t>Ответ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</a:rPr>
              <a:t>  5 бабочек</a:t>
            </a:r>
          </a:p>
          <a:p>
            <a:pPr algn="ctr"/>
            <a:r>
              <a:rPr lang="ru-RU" sz="4400" b="1" cap="none" spc="0" dirty="0" smtClean="0">
                <a:ln/>
                <a:solidFill>
                  <a:srgbClr val="FFFF00"/>
                </a:solidFill>
                <a:effectLst/>
              </a:rPr>
              <a:t>5 птичек</a:t>
            </a:r>
            <a:endParaRPr lang="ru-RU" sz="4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4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3045" y="33571"/>
            <a:ext cx="5998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Потом прискакали зайчата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2301" y="5847537"/>
            <a:ext cx="7219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зайчат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63" y="3910482"/>
            <a:ext cx="1426588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19" y="3429000"/>
            <a:ext cx="1426588" cy="21642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593" y="3429000"/>
            <a:ext cx="1426588" cy="21642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362" y="3858711"/>
            <a:ext cx="1426588" cy="21642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31920" y="1346084"/>
            <a:ext cx="4328160" cy="19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800" b="1" dirty="0" smtClean="0">
                <a:ln/>
                <a:solidFill>
                  <a:srgbClr val="FFFF00"/>
                </a:solidFill>
              </a:rPr>
              <a:t>4 зайчика</a:t>
            </a:r>
            <a:endParaRPr lang="ru-RU" sz="48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97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9902" y="33571"/>
            <a:ext cx="5104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Следом пришли ежата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4160" y="5847537"/>
            <a:ext cx="6756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ежат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483377" y="2655742"/>
            <a:ext cx="1659435" cy="1546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1604442" y="3481576"/>
            <a:ext cx="1659435" cy="1546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3619337" y="4212595"/>
            <a:ext cx="1659435" cy="1546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5781074" y="4526225"/>
            <a:ext cx="1659435" cy="1546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064" flipH="1">
            <a:off x="9565791" y="5232934"/>
            <a:ext cx="1659435" cy="1546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3593"/>
            <a:ext cx="3073171" cy="16343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3040" y="1423600"/>
            <a:ext cx="418592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5400" b="1" dirty="0" smtClean="0">
                <a:ln/>
                <a:solidFill>
                  <a:srgbClr val="FFFF00"/>
                </a:solidFill>
              </a:rPr>
              <a:t>5 ежат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6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262" y="33571"/>
            <a:ext cx="8947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 ними прискакали лягушата и мышата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6988" y="5847537"/>
            <a:ext cx="10010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лягушат и мышат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2191" y="3717662"/>
            <a:ext cx="1838165" cy="2304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8" y="3717663"/>
            <a:ext cx="1628176" cy="2129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12" y="4162097"/>
            <a:ext cx="1549641" cy="1505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348" y="4509306"/>
            <a:ext cx="1549641" cy="15059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80" y="2570961"/>
            <a:ext cx="1199905" cy="1218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3593"/>
            <a:ext cx="3073171" cy="1634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1065" y="1274084"/>
            <a:ext cx="4212000" cy="227754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</a:rPr>
              <a:t>3лягушонка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</a:rPr>
              <a:t>2 мышонка</a:t>
            </a:r>
            <a:r>
              <a:rPr lang="ru-RU" sz="5400" b="1" dirty="0" smtClean="0">
                <a:ln/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138" flipH="1">
            <a:off x="570694" y="2740572"/>
            <a:ext cx="3892986" cy="3892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1184" y="33571"/>
            <a:ext cx="8722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последними пришли лиса и медведь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9736" y="5847537"/>
            <a:ext cx="103250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лисиц и медведей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9175" y="3219651"/>
            <a:ext cx="1818423" cy="2962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23361" y="1325159"/>
            <a:ext cx="42672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000" b="1" dirty="0" smtClean="0">
                <a:ln/>
                <a:solidFill>
                  <a:srgbClr val="FFFF00"/>
                </a:solidFill>
              </a:rPr>
              <a:t>1медведь</a:t>
            </a:r>
          </a:p>
          <a:p>
            <a:pPr algn="ctr"/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1 лиса</a:t>
            </a:r>
            <a:endParaRPr lang="ru-RU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3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83" y="1292774"/>
            <a:ext cx="6306208" cy="29323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6860" y="230889"/>
            <a:ext cx="6654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Геометрические фигуры.</a:t>
            </a:r>
            <a:endParaRPr lang="ru-RU" sz="48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0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2084" y="1122769"/>
            <a:ext cx="400782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КВАДРАТ</a:t>
            </a:r>
          </a:p>
          <a:p>
            <a:pPr algn="ctr"/>
            <a:r>
              <a:rPr lang="ru-RU" sz="28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Я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фигура – хоть куда,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Очень ровная всегда,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Все углы во мне равны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И четыре стороны.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Кубик – мой любимый брат,</a:t>
            </a:r>
            <a:b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</a:br>
            <a:r>
              <a:rPr lang="ru-RU" sz="2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Потому что я квадрат.</a:t>
            </a:r>
          </a:p>
          <a:p>
            <a:pPr algn="ctr"/>
            <a:endParaRPr lang="ru-RU" sz="2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8" y="1557357"/>
            <a:ext cx="1891862" cy="1974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6394" y="3756648"/>
            <a:ext cx="4233132" cy="39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0" y="1444913"/>
            <a:ext cx="441018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None/>
            </a:pPr>
            <a:r>
              <a:rPr lang="ru-RU" sz="1600" b="1" dirty="0">
                <a:ln/>
                <a:solidFill>
                  <a:schemeClr val="accent4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ПРЯМОУГОЛЬНИК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Мой холст – не квадратный,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– прямоугольный!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 нем нарисую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Различные формы! </a:t>
            </a:r>
          </a:p>
          <a:p>
            <a:pPr algn="ctr"/>
            <a:endParaRPr lang="ru-RU" sz="1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3171" y="1324244"/>
            <a:ext cx="1403132" cy="2613659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493171" y="1324245"/>
            <a:ext cx="1403131" cy="261365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51" y="4027963"/>
            <a:ext cx="3225046" cy="35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2205" y="1579508"/>
            <a:ext cx="4307589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ТРЕУГОЛЬНИК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Я под крышей треугольной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Спрячусь от дождя.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Крыша треугольная, </a:t>
            </a:r>
          </a:p>
          <a:p>
            <a:pPr>
              <a:buNone/>
            </a:pP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itchFamily="34" charset="0"/>
              </a:rPr>
              <a:t>Спрячь скорей меня! </a:t>
            </a:r>
          </a:p>
          <a:p>
            <a:pPr algn="ctr"/>
            <a:endParaRPr lang="ru-RU" sz="1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94" y="1579508"/>
            <a:ext cx="2017985" cy="2141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89" y="3827536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6103" y="1418840"/>
            <a:ext cx="4007828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КРУГ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Круглый мяч и солнца диск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Формы круглой тоже!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По поляне мяч катись, </a:t>
            </a:r>
          </a:p>
          <a:p>
            <a:pPr>
              <a:buNone/>
            </a:pPr>
            <a:r>
              <a:rPr lang="ru-RU" sz="2800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Narrow" pitchFamily="34" charset="0"/>
              </a:rPr>
              <a:t>И круг катиться может! </a:t>
            </a:r>
          </a:p>
          <a:p>
            <a:pPr algn="ctr"/>
            <a:endParaRPr lang="ru-RU" sz="3200" dirty="0">
              <a:ln w="0">
                <a:solidFill>
                  <a:srgbClr val="0070C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31" y="1418840"/>
            <a:ext cx="2130973" cy="2128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31" y="3828011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12192000" cy="68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89"/>
            <a:ext cx="3287486" cy="32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62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1329" y="1091237"/>
            <a:ext cx="3938899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ОВАЛ 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С высоты кружок упал.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теперь не круг – овал!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овальный, как жучок,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Он похож на кабачок,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  глаза и на картошку,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А еще похож на ложку,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 орех и на яйцо,</a:t>
            </a:r>
          </a:p>
          <a:p>
            <a:pPr>
              <a:buNone/>
            </a:pPr>
            <a:r>
              <a:rPr lang="ru-RU" sz="2800" b="1" dirty="0">
                <a:ln/>
                <a:solidFill>
                  <a:schemeClr val="accent4"/>
                </a:solidFill>
                <a:latin typeface="Arial Narrow" pitchFamily="34" charset="0"/>
              </a:rPr>
              <a:t>На овальное лицо!</a:t>
            </a:r>
          </a:p>
          <a:p>
            <a:pPr algn="ctr"/>
            <a:endParaRPr lang="ru-RU" sz="1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58" y="1344554"/>
            <a:ext cx="1580237" cy="2486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058" y="3870105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10"/>
            <a:ext cx="12192000" cy="7772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7313888" y="3672054"/>
            <a:ext cx="1027390" cy="2033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427904" y="4059619"/>
            <a:ext cx="1957129" cy="145831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89931" y="4745422"/>
            <a:ext cx="1702676" cy="15450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06038" y="4035974"/>
            <a:ext cx="1403131" cy="13400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6906"/>
          <a:stretch/>
        </p:blipFill>
        <p:spPr>
          <a:xfrm>
            <a:off x="102136" y="3570890"/>
            <a:ext cx="1150883" cy="1939157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2680" y="505549"/>
            <a:ext cx="9858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фигуры лежат на дороге?</a:t>
            </a:r>
            <a:endParaRPr lang="ru-RU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93" y="3981042"/>
            <a:ext cx="1306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</a:rPr>
              <a:t>Овал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6017" y="4186525"/>
            <a:ext cx="1168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</a:rPr>
              <a:t>Круг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8500" y="4933155"/>
            <a:ext cx="24540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Треугольник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81373" y="4278858"/>
            <a:ext cx="2648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FF0000"/>
                </a:solidFill>
                <a:effectLst/>
              </a:rPr>
              <a:t>Прямоугольник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29801" y="5052875"/>
            <a:ext cx="18229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Квадрат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86"/>
            <a:ext cx="12192000" cy="7047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7662133" y="3018842"/>
            <a:ext cx="1027390" cy="2033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6906"/>
          <a:stretch/>
        </p:blipFill>
        <p:spPr>
          <a:xfrm rot="1556507">
            <a:off x="5446904" y="1198637"/>
            <a:ext cx="920533" cy="1677694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66998" y="505549"/>
            <a:ext cx="8090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Пришли зверушки и взяли фигурки</a:t>
            </a:r>
            <a:endParaRPr lang="ru-RU" sz="4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43" y="3219950"/>
            <a:ext cx="2788289" cy="4027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36876" y="4871268"/>
            <a:ext cx="1785223" cy="17447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8365" y="2784035"/>
            <a:ext cx="1501978" cy="2845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1" y="4321787"/>
            <a:ext cx="1733063" cy="2700541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3866159" y="5233721"/>
            <a:ext cx="1957129" cy="145831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72" y="4425125"/>
            <a:ext cx="1612797" cy="168926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00907" y="5275918"/>
            <a:ext cx="1403131" cy="13400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22" y="2083147"/>
            <a:ext cx="1237811" cy="12515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76512" y="981914"/>
            <a:ext cx="8293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фигурки взяли зверушки 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87" y="2245518"/>
            <a:ext cx="992242" cy="14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343"/>
            <a:ext cx="12192000" cy="7296343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7343591" y="1738295"/>
            <a:ext cx="4277601" cy="1978042"/>
          </a:xfrm>
          <a:prstGeom prst="triangle">
            <a:avLst>
              <a:gd name="adj" fmla="val 496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43836" y="3717853"/>
            <a:ext cx="3608018" cy="31012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29051" y="2608391"/>
            <a:ext cx="764968" cy="756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67523" y="401806"/>
            <a:ext cx="781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построили себе домик!</a:t>
            </a:r>
            <a:endParaRPr lang="ru-RU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5033" y="4288221"/>
            <a:ext cx="1074018" cy="22648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50305" y="4645538"/>
            <a:ext cx="1092756" cy="10619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592" r="8396" b="10444"/>
          <a:stretch/>
        </p:blipFill>
        <p:spPr>
          <a:xfrm rot="721810">
            <a:off x="2178886" y="1420322"/>
            <a:ext cx="1182414" cy="2366406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99" y="5692862"/>
            <a:ext cx="1174530" cy="1165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2947" y="4647444"/>
            <a:ext cx="1599580" cy="2417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6423" y="2986391"/>
            <a:ext cx="1567168" cy="28139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3284" y="3392632"/>
            <a:ext cx="3430395" cy="37517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" y="4019576"/>
            <a:ext cx="1240255" cy="1214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23" y="1844654"/>
            <a:ext cx="1077642" cy="1666619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 flipV="1">
            <a:off x="1618503" y="3769341"/>
            <a:ext cx="750064" cy="518880"/>
          </a:xfrm>
          <a:custGeom>
            <a:avLst/>
            <a:gdLst>
              <a:gd name="connsiteX0" fmla="*/ 740979 w 855930"/>
              <a:gd name="connsiteY0" fmla="*/ 236482 h 283779"/>
              <a:gd name="connsiteX1" fmla="*/ 0 w 855930"/>
              <a:gd name="connsiteY1" fmla="*/ 0 h 283779"/>
              <a:gd name="connsiteX2" fmla="*/ 804041 w 855930"/>
              <a:gd name="connsiteY2" fmla="*/ 236482 h 283779"/>
              <a:gd name="connsiteX3" fmla="*/ 709448 w 855930"/>
              <a:gd name="connsiteY3" fmla="*/ 283779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30" h="283779">
                <a:moveTo>
                  <a:pt x="740979" y="236482"/>
                </a:moveTo>
                <a:lnTo>
                  <a:pt x="0" y="0"/>
                </a:lnTo>
                <a:cubicBezTo>
                  <a:pt x="10510" y="0"/>
                  <a:pt x="685800" y="189185"/>
                  <a:pt x="804041" y="236482"/>
                </a:cubicBezTo>
                <a:cubicBezTo>
                  <a:pt x="922282" y="283779"/>
                  <a:pt x="815865" y="283779"/>
                  <a:pt x="709448" y="2837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74" y="5878509"/>
            <a:ext cx="8315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Из каких фигур построен домик?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49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6263" y="1327721"/>
            <a:ext cx="665259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последнее задание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0408" y="300067"/>
            <a:ext cx="5927272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Сделай из цветной 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умаги такой же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омик как у зверят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797660" y="2033264"/>
            <a:ext cx="1832013" cy="844367"/>
          </a:xfrm>
          <a:prstGeom prst="triangle">
            <a:avLst>
              <a:gd name="adj" fmla="val 496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62190" y="2877632"/>
            <a:ext cx="1729852" cy="13841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22425" y="2383775"/>
            <a:ext cx="382484" cy="378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55397" y="3296543"/>
            <a:ext cx="537009" cy="897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13667" y="3296543"/>
            <a:ext cx="614730" cy="5463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85486" y="2321004"/>
            <a:ext cx="43631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Молодец!!!</a:t>
            </a:r>
            <a:endParaRPr lang="ru-RU" sz="6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6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03" y="1879674"/>
            <a:ext cx="2966169" cy="3098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0855" y="894213"/>
            <a:ext cx="3373821" cy="54437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Внимание! Внимание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5414" y="1627768"/>
            <a:ext cx="4524702" cy="221901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Сегодня проводится урок по математике</a:t>
            </a:r>
          </a:p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Для лесных жителей.</a:t>
            </a:r>
          </a:p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Просьба не опаздывать на урок. </a:t>
            </a:r>
            <a:endParaRPr lang="ru-RU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73" y="1627768"/>
            <a:ext cx="3892986" cy="3892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30" y="3953949"/>
            <a:ext cx="1306938" cy="925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1" y="3295200"/>
            <a:ext cx="1079984" cy="14815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47" y="4125803"/>
            <a:ext cx="1322947" cy="15850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76" y="1840006"/>
            <a:ext cx="1126667" cy="1901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14" y="1627768"/>
            <a:ext cx="954209" cy="1556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9466">
            <a:off x="7735137" y="800854"/>
            <a:ext cx="1125502" cy="8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4655" y="230889"/>
            <a:ext cx="6399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Повторяем цифры.</a:t>
            </a:r>
            <a:endParaRPr lang="ru-RU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8" y="1450429"/>
            <a:ext cx="5612524" cy="28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6976" y="2994937"/>
            <a:ext cx="42452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ОДИН ИЛЬ ЕДИНИЦА,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ТОНКАЯ, КАК СПИЦА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39" y="0"/>
            <a:ext cx="514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93809" y="2782878"/>
            <a:ext cx="4240200" cy="169277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/>
              </a:rPr>
              <a:t>А ВОТ ЭТО ЦИФРА ДВА.</a:t>
            </a:r>
          </a:p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/>
              </a:rPr>
              <a:t>ПОЛЮБУЙТЕСЬ, КАКОВА:</a:t>
            </a:r>
          </a:p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/>
              </a:rPr>
              <a:t>ВЫГИБАЕТ ДВОЙКА ШЕЮ, </a:t>
            </a:r>
          </a:p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/>
              </a:rPr>
              <a:t>ВОЛОЧИТСЯ ХВОСТ ЗА НЕЮ.</a:t>
            </a:r>
            <a:endParaRPr lang="ru-RU" sz="2600" b="1" dirty="0">
              <a:ln w="0"/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59" y="564461"/>
            <a:ext cx="4698282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5238" y="2447308"/>
            <a:ext cx="497508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…</a:t>
            </a:r>
            <a:endParaRPr 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 ДВОЙКОЙ - ПОСМОТРИ – </a:t>
            </a:r>
          </a:p>
          <a:p>
            <a:pPr algn="ctr"/>
            <a:r>
              <a:rPr lang="ru-RU" sz="26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ВЫСТУПАЕТ ЦИФРА ТРИ.</a:t>
            </a:r>
          </a:p>
          <a:p>
            <a:pPr algn="ctr"/>
            <a:r>
              <a:rPr lang="ru-RU" sz="2600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ТРОЙКА  - ТРЕТИЙ ИЗ ЗНАЧКОВ  </a:t>
            </a:r>
          </a:p>
          <a:p>
            <a:pPr algn="ctr"/>
            <a:r>
              <a:rPr lang="ru-RU" sz="26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ДВУХ КРЮЧКОВ.</a:t>
            </a:r>
            <a:endParaRPr lang="ru-RU" sz="26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76" y="813048"/>
            <a:ext cx="4775393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966" y="-630619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91991" y="3134280"/>
            <a:ext cx="444564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ТРЕМЯ ИДУТ ЧЕТЫРЕ,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 ЛОКОТЬ ОТТОПЫРЯ.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49" y="674089"/>
            <a:ext cx="4559753" cy="6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4966" y="-520260"/>
            <a:ext cx="17236966" cy="8071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0519" y="2986928"/>
            <a:ext cx="418056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 ПОШЛА ПЛЯСАТЬ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БУМАГЕ ЦИФРА ПЯТЬ.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РУКУ ВПРАВО ПОТЯНУЛА,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НОЖКУ КРУТО ИЗОГНУЛА.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9" y="848801"/>
            <a:ext cx="4863005" cy="63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325</Words>
  <Application>Microsoft Office PowerPoint</Application>
  <PresentationFormat>Произвольный</PresentationFormat>
  <Paragraphs>91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ARMADA</dc:creator>
  <cp:lastModifiedBy>Max</cp:lastModifiedBy>
  <cp:revision>62</cp:revision>
  <dcterms:created xsi:type="dcterms:W3CDTF">2015-05-25T12:21:51Z</dcterms:created>
  <dcterms:modified xsi:type="dcterms:W3CDTF">2020-04-29T19:49:16Z</dcterms:modified>
</cp:coreProperties>
</file>