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ce377f655854c7c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ce377f655854c7c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eb55c60b2a9ddcc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eb55c60b2a9ddcc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b60919c1953567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3b60919c1953567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b60919c1953567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3b60919c1953567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b60919c1953567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3b60919c1953567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b60919c1953567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3b60919c1953567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b60919c1953567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b60919c1953567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b60919c1953567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3b60919c1953567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ce377f655854c7c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ce377f655854c7c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jpg"/><Relationship Id="rId5" Type="http://schemas.openxmlformats.org/officeDocument/2006/relationships/image" Target="../media/image9.jpg"/><Relationship Id="rId6" Type="http://schemas.openxmlformats.org/officeDocument/2006/relationships/image" Target="../media/image15.jpg"/><Relationship Id="rId7" Type="http://schemas.openxmlformats.org/officeDocument/2006/relationships/image" Target="../media/image3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jpg"/><Relationship Id="rId5" Type="http://schemas.openxmlformats.org/officeDocument/2006/relationships/image" Target="../media/image6.jpg"/><Relationship Id="rId6" Type="http://schemas.openxmlformats.org/officeDocument/2006/relationships/image" Target="../media/image3.jpg"/><Relationship Id="rId7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26.jpg"/><Relationship Id="rId5" Type="http://schemas.openxmlformats.org/officeDocument/2006/relationships/image" Target="../media/image23.jpg"/><Relationship Id="rId6" Type="http://schemas.openxmlformats.org/officeDocument/2006/relationships/image" Target="../media/image10.png"/><Relationship Id="rId7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21.jpg"/><Relationship Id="rId7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18.jpg"/><Relationship Id="rId5" Type="http://schemas.openxmlformats.org/officeDocument/2006/relationships/image" Target="../media/image28.png"/><Relationship Id="rId6" Type="http://schemas.openxmlformats.org/officeDocument/2006/relationships/image" Target="../media/image16.jpg"/><Relationship Id="rId7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4.jpg"/><Relationship Id="rId5" Type="http://schemas.openxmlformats.org/officeDocument/2006/relationships/image" Target="../media/image22.jpg"/><Relationship Id="rId6" Type="http://schemas.openxmlformats.org/officeDocument/2006/relationships/image" Target="../media/image32.jpg"/><Relationship Id="rId7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32087" y="-1999662"/>
            <a:ext cx="5072101" cy="915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868450" y="1510150"/>
            <a:ext cx="70563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rgbClr val="9900FF"/>
                </a:solidFill>
              </a:rPr>
              <a:t>Дидактическая игра</a:t>
            </a:r>
            <a:endParaRPr b="1" sz="4800">
              <a:solidFill>
                <a:srgbClr val="99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rgbClr val="9900FF"/>
                </a:solidFill>
              </a:rPr>
              <a:t>“Кому что нужно? “</a:t>
            </a:r>
            <a:endParaRPr b="1" sz="4800">
              <a:solidFill>
                <a:srgbClr val="99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rgbClr val="FF0000"/>
                </a:solidFill>
              </a:rPr>
              <a:t>(СЕМЬЯ) </a:t>
            </a:r>
            <a:endParaRPr b="1" sz="4800">
              <a:solidFill>
                <a:srgbClr val="FF0000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 flipH="1" rot="-221">
            <a:off x="4170300" y="4280975"/>
            <a:ext cx="46620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000"/>
              <a:t>Составитель: Монахова И. А. </a:t>
            </a:r>
            <a:endParaRPr b="1" i="1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 flipH="1">
            <a:off x="25" y="-1"/>
            <a:ext cx="5112300" cy="22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FF"/>
                </a:solidFill>
              </a:rPr>
              <a:t>В этом доме жив</a:t>
            </a:r>
            <a:r>
              <a:rPr b="1" lang="ru" sz="2400">
                <a:solidFill>
                  <a:srgbClr val="0000FF"/>
                </a:solidFill>
              </a:rPr>
              <a:t>ёт…</a:t>
            </a:r>
            <a:r>
              <a:rPr b="1" lang="ru" sz="2400">
                <a:solidFill>
                  <a:srgbClr val="0000FF"/>
                </a:solidFill>
              </a:rPr>
              <a:t> </a:t>
            </a:r>
            <a:endParaRPr b="1"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274457" y="342900"/>
            <a:ext cx="34635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F0000"/>
                </a:solidFill>
              </a:rPr>
              <a:t>д</a:t>
            </a:r>
            <a:r>
              <a:rPr b="1" lang="ru" sz="2800">
                <a:solidFill>
                  <a:srgbClr val="FF0000"/>
                </a:solidFill>
              </a:rPr>
              <a:t>ружная СЕМЬЯ! </a:t>
            </a:r>
            <a:endParaRPr b="1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42012" y="-2003312"/>
            <a:ext cx="5059976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425" y="671125"/>
            <a:ext cx="3785475" cy="42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7500" y="458175"/>
            <a:ext cx="2237851" cy="167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6277" y="2571743"/>
            <a:ext cx="1743425" cy="2072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10440" y="2589286"/>
            <a:ext cx="1600275" cy="203790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4164950" y="585000"/>
            <a:ext cx="2238000" cy="3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0000"/>
                </a:solidFill>
              </a:rPr>
              <a:t>Что нужно маме для уборки квартиры? </a:t>
            </a:r>
            <a:endParaRPr b="1" sz="23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32087" y="-1999662"/>
            <a:ext cx="5072101" cy="915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473" y="448824"/>
            <a:ext cx="3232700" cy="424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3965" y="2986400"/>
            <a:ext cx="1898076" cy="189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5600" y="3176200"/>
            <a:ext cx="2024640" cy="151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5599" y="673686"/>
            <a:ext cx="1898076" cy="151846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699175" y="673675"/>
            <a:ext cx="25371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0000"/>
                </a:solidFill>
              </a:rPr>
              <a:t>Что возьм</a:t>
            </a:r>
            <a:r>
              <a:rPr b="1" lang="ru" sz="2300">
                <a:solidFill>
                  <a:srgbClr val="FF0000"/>
                </a:solidFill>
              </a:rPr>
              <a:t>ёт папа, когда пойдёт на работу? </a:t>
            </a:r>
            <a:endParaRPr b="1" sz="23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33851" y="-1990750"/>
            <a:ext cx="5033999" cy="906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932" y="359438"/>
            <a:ext cx="3326749" cy="442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5499" y="2732812"/>
            <a:ext cx="1967349" cy="196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5504" y="359438"/>
            <a:ext cx="1967350" cy="19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21888" y="2992001"/>
            <a:ext cx="1766850" cy="17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3823675" y="704600"/>
            <a:ext cx="2971800" cy="22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0000"/>
                </a:solidFill>
              </a:rPr>
              <a:t>Что нужно дедушке, чтобы почитать сказку внукам? </a:t>
            </a:r>
            <a:endParaRPr b="1" sz="23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22763" y="-1995062"/>
            <a:ext cx="5098475" cy="908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535" y="450275"/>
            <a:ext cx="3637774" cy="424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0050" y="450275"/>
            <a:ext cx="1712500" cy="17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5150" y="2989874"/>
            <a:ext cx="1712501" cy="17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0050" y="2989875"/>
            <a:ext cx="1712500" cy="171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4126300" y="670500"/>
            <a:ext cx="23991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0000"/>
                </a:solidFill>
              </a:rPr>
              <a:t>Что нужно бабушке, чтобы  сварить суп? </a:t>
            </a:r>
            <a:endParaRPr b="1" sz="23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64975" y="-1966475"/>
            <a:ext cx="5158625" cy="908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9232" y="2571761"/>
            <a:ext cx="2143124" cy="21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680" y="361537"/>
            <a:ext cx="3693782" cy="4432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4182450" y="831275"/>
            <a:ext cx="24867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0000"/>
                </a:solidFill>
              </a:rPr>
              <a:t>Что нужно брату для игры в футб</a:t>
            </a:r>
            <a:r>
              <a:rPr b="1" lang="ru" sz="2300">
                <a:solidFill>
                  <a:srgbClr val="FF0000"/>
                </a:solidFill>
              </a:rPr>
              <a:t>ол? </a:t>
            </a:r>
            <a:endParaRPr b="1" sz="2300">
              <a:solidFill>
                <a:srgbClr val="FF0000"/>
              </a:solidFill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1700" y="2669175"/>
            <a:ext cx="1948275" cy="194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6638" y="361525"/>
            <a:ext cx="1948299" cy="194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64975" y="-1966475"/>
            <a:ext cx="5158625" cy="908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3688600" y="789700"/>
            <a:ext cx="2670600" cy="17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0000"/>
                </a:solidFill>
              </a:rPr>
              <a:t>Что нужно сестре, чтобы нарисовать рисунок? </a:t>
            </a:r>
            <a:endParaRPr b="1" sz="2300">
              <a:solidFill>
                <a:srgbClr val="FF0000"/>
              </a:solidFill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75" y="382750"/>
            <a:ext cx="2940850" cy="442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7771" y="621887"/>
            <a:ext cx="1679749" cy="211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9201" y="3228449"/>
            <a:ext cx="2223548" cy="158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5447" y="2532632"/>
            <a:ext cx="2223547" cy="2278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