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6" r:id="rId8"/>
    <p:sldId id="262" r:id="rId9"/>
    <p:sldId id="263" r:id="rId10"/>
    <p:sldId id="265" r:id="rId11"/>
    <p:sldId id="261" r:id="rId12"/>
    <p:sldId id="267" r:id="rId13"/>
    <p:sldId id="268" r:id="rId14"/>
    <p:sldId id="272" r:id="rId15"/>
    <p:sldId id="276" r:id="rId16"/>
    <p:sldId id="269" r:id="rId17"/>
    <p:sldId id="270" r:id="rId18"/>
    <p:sldId id="271" r:id="rId19"/>
    <p:sldId id="279" r:id="rId20"/>
    <p:sldId id="273" r:id="rId21"/>
    <p:sldId id="274" r:id="rId22"/>
    <p:sldId id="275" r:id="rId23"/>
    <p:sldId id="277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110" d="100"/>
          <a:sy n="110" d="100"/>
        </p:scale>
        <p:origin x="-18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EAF266-C5A2-409A-A1AD-25A7AD06FB8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E473381-CC73-4B67-AEDD-8C627E88A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esktop\&#1091;&#1076;&#1072;&#1083;&#1077;&#1085;&#1082;&#1072;\&#1058;&#1045;&#1052;&#1040;%20&#1053;&#1045;&#1044;&#1045;&#1051;&#1048;%20&#1055;&#1056;&#1054;&#1060;&#1045;&#1057;&#1057;&#1048;&#1048;\&#1057;&#1086;&#1083;&#1085;&#1077;&#1095;&#1085;&#1099;&#1077;%20&#1051;&#1091;&#1095;&#1080;&#1082;&#1080;%20-%20&#1044;&#1077;&#1090;&#1089;&#1082;&#1080;&#1077;%20&#1055;&#1077;&#1089;&#1085;&#1080;%20from%20backingtracks.co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Професси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496" y="1268760"/>
            <a:ext cx="6423992" cy="4608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6632"/>
            <a:ext cx="6172200" cy="10134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Интерактивная игра на тему: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«Все профессии важны!»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7332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Школа № 236 корпус 6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Малютина Антонина Андреевна</a:t>
            </a:r>
          </a:p>
        </p:txBody>
      </p:sp>
      <p:pic>
        <p:nvPicPr>
          <p:cNvPr id="11" name="Солнечные Лучики - Детские Песни from backingtracks.c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avatars.mds.yandex.net/get-pdb/1773789/1025b42e-2a14-4e2e-bfd4-61b31829a08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4723388" cy="52565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3250704" cy="3909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прилавком магазина,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Где красивая витрина,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Покупателей он ждёт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 товары продаёт.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i.pinimg.com/736x/b9/4d/1f/b94d1f5845efb13cda8638e305c8c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4320480" cy="5400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3250704" cy="398105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в дни болезней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Всех полезней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лечит нас от всех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Болезней?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.pinimg.com/736x/91/fb/28/91fb285fa795ac31d5b3e735163f8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80728"/>
            <a:ext cx="3729025" cy="57798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3682752" cy="434109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огнём бороться мы должны,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 водою мы напарники.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Мы очень людям всем нужны,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Ответь скорее, кто же мы?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3466728" cy="4125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Ходит в форме, при погонах,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Разбирается в законах,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Он и летом, и зимой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Охраняет наш покой.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7106" name="Picture 2" descr="https://sochinyshka.ru/wp-content/uploads/2020/01/pol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4106362" cy="50405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лайд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41896" y="1600200"/>
            <a:ext cx="4898208" cy="487362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240" y="1600200"/>
            <a:ext cx="4953520" cy="4873625"/>
          </a:xfr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лайд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600200"/>
            <a:ext cx="4873625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лайд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23458" y="1600200"/>
            <a:ext cx="4935083" cy="487362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1167" y="1600200"/>
            <a:ext cx="4959666" cy="487362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4-prazdnik.ru/image/cache/catalog/data/fdacard/20191106/4/d-ru-upload-iblock-bcb-29f873e5-ec9d-11e7-becf-1cc1dee987cb_7b11c704-ec9e-11e7-becf-1cc1dee987cb-resize1-800x8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5574432" cy="557443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754760" cy="6213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rgbClr val="C00000"/>
                </a:solidFill>
              </a:rPr>
              <a:t>Здравствуйте, мои друзья! Как вы уже догадались – это я, ваша </a:t>
            </a:r>
            <a:r>
              <a:rPr lang="ru-RU" i="1" smtClean="0">
                <a:solidFill>
                  <a:srgbClr val="C00000"/>
                </a:solidFill>
              </a:rPr>
              <a:t>Красная </a:t>
            </a:r>
            <a:r>
              <a:rPr lang="ru-RU" i="1" smtClean="0">
                <a:solidFill>
                  <a:srgbClr val="C00000"/>
                </a:solidFill>
              </a:rPr>
              <a:t>Шапочка</a:t>
            </a:r>
            <a:r>
              <a:rPr lang="ru-RU" i="1" dirty="0" smtClean="0">
                <a:solidFill>
                  <a:srgbClr val="C00000"/>
                </a:solidFill>
              </a:rPr>
              <a:t>!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	Я хочу проверить, какие профессии вы знаете, знаете ли вы, какие предметы для какой профессии нужны, знаете ли что с ними надо делать?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	Если вы готовы, тогда начнем!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48041" y="1600200"/>
            <a:ext cx="4885917" cy="487362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29604" y="1600200"/>
            <a:ext cx="4922791" cy="4873625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77365" y="1600200"/>
            <a:ext cx="5027270" cy="487362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айд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7312" y="1600200"/>
            <a:ext cx="4947375" cy="4873625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Расскажи, что нужно для данной профессии?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сскажи о професси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784976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5344_html_m7114620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7848872" cy="674136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923928" y="188640"/>
            <a:ext cx="4679578" cy="396044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3600" kern="10" spc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Молодцы!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Спасибо за участие!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 descr="https://cdn.st100sp.com/pictures/167229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003798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66728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Кто, когда придёте в садик,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По головке вас погладит?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 кем вы день свой проведёте,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Если мама на работе?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Кто прочтёт стихи и сказки,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Даст вам пластилин и краски,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	Рисовать, лепить научит,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Ложки раздавать поручит?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s://static.detstrana.ru/public/album_photo/fa/0d/13/12e800_d2a0.jpeg?c=82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6"/>
            <a:ext cx="3888432" cy="48818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рофессий для детей - прикольные, красивые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4212468" cy="56166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Его каждое творенье -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 сказка, объеденье,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Мысли, творчества полет.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Тот, кто пробовал, поймёт!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img.pobeda26.ru/images_new/thumbs/b/9/9/3/1/c/e/b/2/1/b9931ceb21a6fd12375091cb63a6623d_d_h%7C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59"/>
            <a:ext cx="6145883" cy="444582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Кирпичи кладет он в ряд,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Строит садик для ребят.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Не шахтер и не водитель,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Дом нам выстроит…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9 - Ольга Николаевна Козина"/>
          <p:cNvPicPr>
            <a:picLocks noChangeAspect="1" noChangeArrowheads="1"/>
          </p:cNvPicPr>
          <p:nvPr/>
        </p:nvPicPr>
        <p:blipFill>
          <a:blip r:embed="rId3" cstate="print"/>
          <a:srcRect b="5297"/>
          <a:stretch>
            <a:fillRect/>
          </a:stretch>
        </p:blipFill>
        <p:spPr bwMode="auto">
          <a:xfrm>
            <a:off x="3851920" y="1196752"/>
            <a:ext cx="3949427" cy="49685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528392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Выезжает на дорогу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Он обычно спозаранку,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На педаль, поставив ногу,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И рукой, крутя баранку.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ristor.ru/wp-content/uploads/2017/02/%D0%9A%D0%B0%D1%80%D1%82%D0%B8%D0%BD%D0%BA%D0%B8-%D0%BF%D1%80%D0%BE%D1%84%D0%B5%D1%81%D1%81%D0%B8%D0%B9-%D0%B4%D0%BB%D1%8F-%D0%B4%D0%B5%D1%82%D0%B5%D0%B9-%D0%BF%D1%80%D0%B8%D0%BA%D0%BE%D0%BB%D1%8C%D0%BD%D1%8B%D0%B5-%D0%BA%D1%80%D0%B0%D1%81%D0%B8%D0%B2%D1%8B%D0%B5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340768"/>
            <a:ext cx="4746501" cy="500102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квартирам и домам Много писем, телеграмм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Он приносит адресатам.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Как зовут его, ребята?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070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У этой волшебницы, Этой художницы,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Не кисти и краски,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А гребень и ножницы.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Она обладает Таинственной силой: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К кому прикоснётся,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Тот станет красивый.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3012" name="Picture 4" descr="Без названия - Ольга Николаевна Коз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340768"/>
            <a:ext cx="3960440" cy="49505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492896"/>
            <a:ext cx="3528392" cy="39810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Целый день сегодня шью.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Я одела всю семью.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Погоди немножко, кошка,  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Будет и тебе одёжка.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1302" y="260648"/>
            <a:ext cx="6981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Gungsuh" pitchFamily="18" charset="-127"/>
                <a:ea typeface="Gungsuh" pitchFamily="18" charset="-127"/>
              </a:rPr>
              <a:t>Отгадай загадки!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1986" name="Picture 2" descr="Без названия - Ольга Николаевна Коз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412776"/>
            <a:ext cx="3736910" cy="46711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5|0.6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7|0.6|0.6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.9|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5|0.7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9">
      <a:dk1>
        <a:sysClr val="windowText" lastClr="000000"/>
      </a:dk1>
      <a:lt1>
        <a:sysClr val="window" lastClr="FFFFFF"/>
      </a:lt1>
      <a:dk2>
        <a:srgbClr val="862110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148</Words>
  <Application>Microsoft Office PowerPoint</Application>
  <PresentationFormat>Экран (4:3)</PresentationFormat>
  <Paragraphs>88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Интерактивная игра на тему: «Все профессии важны!»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Расскажи, что нужно для данной профессии?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21</cp:revision>
  <dcterms:created xsi:type="dcterms:W3CDTF">2020-04-14T11:55:01Z</dcterms:created>
  <dcterms:modified xsi:type="dcterms:W3CDTF">2020-04-16T08:21:58Z</dcterms:modified>
</cp:coreProperties>
</file>