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68" r:id="rId12"/>
    <p:sldId id="256" r:id="rId13"/>
    <p:sldId id="271" r:id="rId14"/>
    <p:sldId id="272" r:id="rId15"/>
    <p:sldId id="274" r:id="rId16"/>
    <p:sldId id="273" r:id="rId17"/>
    <p:sldId id="270" r:id="rId18"/>
    <p:sldId id="279" r:id="rId19"/>
    <p:sldId id="280" r:id="rId20"/>
    <p:sldId id="277" r:id="rId21"/>
    <p:sldId id="278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2AA"/>
    <a:srgbClr val="3A1953"/>
    <a:srgbClr val="CC3300"/>
    <a:srgbClr val="800000"/>
    <a:srgbClr val="FF0000"/>
    <a:srgbClr val="6600FF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956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2EB8-F4E6-43E5-877F-754CC873B34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1C8B-4A47-4165-BC51-256AC3541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2A12-2335-4CA8-A10A-4C55B515CF7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7C8D-DCB7-4FCD-B3DC-D57EEE02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D7E6-E91E-4D7C-9E64-132C9820BBB0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25BC-22EB-4D68-B56F-B831E3E9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1E32-9906-43B0-A704-709F4881A00A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3F31-663C-45BF-8604-7658D0E4A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AA6C-FFED-4D06-9998-8911A70C6B89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FC59-0392-436A-BA49-828413BF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D501-FC05-459E-A9D4-697F1083B61D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25EF-122F-4B10-A875-252C99E6E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5FC1-64C7-4879-923E-F552BA63E8E6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AD9-7A0C-4A71-B200-EC4279E9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9167-D959-4E45-B4EE-6674D7487049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C5D-C94A-44A0-93AC-D0985EB4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1156-B3AC-42DA-A049-DF7A600F7C31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EE7E-2AE2-405A-8955-5CFF2F401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2D15-04D0-40FC-B5A6-B5EB44C13C98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2E12-7972-400F-BA0C-6A1D389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0F7D-F0B3-401E-B71A-F928CF121BFB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0080-BCCC-452A-A746-1CDFBBBBD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391FC-5582-4546-B83D-E9C097F2E70E}" type="datetimeFigureOut">
              <a:rPr lang="ru-RU"/>
              <a:pPr>
                <a:defRPr/>
              </a:pPr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E4C71-DFBA-4D51-8F77-B8DCE754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e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ЛЬЯ\ИНТЕРНЕТ\ФОНЫ\абстрактные\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1412776"/>
            <a:ext cx="7847021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МАЛЫШЕЙ</a:t>
            </a:r>
          </a:p>
        </p:txBody>
      </p:sp>
      <p:pic>
        <p:nvPicPr>
          <p:cNvPr id="2052" name="Picture 3" descr="D:\НАТАЛЬЯ\ИНТЕРНЕТ\КАРТИНКИ\ШКОЛА\d8f40a6e61f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89188"/>
            <a:ext cx="3024187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НАТАЛЬЯ\ИНТЕРНЕТ\ФОНЫ\абстрактные\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625975" y="2011363"/>
            <a:ext cx="3959225" cy="244792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rgbClr val="FF33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92696"/>
            <a:ext cx="218329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28575">
                  <a:solidFill>
                    <a:srgbClr val="FF33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Вот овальный </a:t>
            </a:r>
            <a:r>
              <a:rPr lang="ru-RU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Из него и человечек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Получиться может ловко: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Ручки, ножки и головка.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2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нам сделать просто: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Круг растянем – больше роста.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Нет углов и нет сторон,</a:t>
            </a:r>
            <a:b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Очень вытянутый 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6" descr="D:\НАТАЛЬЯ\ИНТЕРНЕТ\КАРТИНКИ\МЕБЕЛЬ\post-69821-13289789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2827338"/>
            <a:ext cx="22494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908050"/>
            <a:ext cx="13604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40763" y="531617"/>
            <a:ext cx="55583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ОВАЛ.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  <p:pic>
        <p:nvPicPr>
          <p:cNvPr id="12294" name="Picture 6" descr="D:\НАТАЛЬЯ\ИНТЕРНЕТ\КАРТИНКИ\МЕБЕЛЬ\bbd057c7be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950" y="4113213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НАТАЛЬЯ\ИНТЕРНЕТ\КАРТИНКИ\КОМУ ЭТО НАДО\0a75682dee42 -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2398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НАТАЛЬЯ\ИНТЕРНЕТ\КАРТИНКИ\РАЗНОЕ ПОЛЕЗНОЕ\d0cecccf883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7450" y="3251200"/>
            <a:ext cx="2311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НАТАЛЬЯ\ИНТЕРНЕТ\КАРТИНКИ\РАЗНОЕ ПОЛЕЗНОЕ\post-155566-131055028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3" y="1419225"/>
            <a:ext cx="246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23137" y="1901100"/>
            <a:ext cx="792775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СЕЙЧАС МЫ ПРОВЕРИМ, ЧТО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ЗАПОМНИЛ. </a:t>
            </a:r>
            <a:r>
              <a:rPr lang="ru-RU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 ГЕОМЕТРИЧЕСКИЕ 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00125" y="1552575"/>
            <a:ext cx="5741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вершины тут видны,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угла, три стороны,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Ну, пожалуй, и довольно! -</a:t>
            </a:r>
            <a:b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видишь? - ...</a:t>
            </a:r>
          </a:p>
        </p:txBody>
      </p:sp>
      <p:pic>
        <p:nvPicPr>
          <p:cNvPr id="6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39938"/>
            <a:ext cx="42830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684213" y="1557338"/>
            <a:ext cx="55435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давно знаком со мной,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Каждый угол в нем - прямой.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Одинаковой длины.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 его представить рад,</a:t>
            </a:r>
            <a:b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зовут его...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81300"/>
            <a:ext cx="27733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827088" y="1628775"/>
            <a:ext cx="46815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Нет углов у меня,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похож на блюдце я,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тарелку и на крышку,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кольцо, на колесо.</a:t>
            </a:r>
            <a:b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Кто же я такой, друзья? </a:t>
            </a:r>
          </a:p>
        </p:txBody>
      </p:sp>
      <p:pic>
        <p:nvPicPr>
          <p:cNvPr id="6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708275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2636838"/>
            <a:ext cx="338455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755650" y="16748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Что сейчас увидим мы?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Все углы мои прямы,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Есть четыре стороны,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Но не все они равны.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Я четырехугольник</a:t>
            </a:r>
            <a:b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Какой?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14338" y="1989138"/>
            <a:ext cx="5165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Получился бы ...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84413"/>
            <a:ext cx="316706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На какую фигуру похоже?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32916" y="5105400"/>
            <a:ext cx="1357322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75792" y="1143000"/>
            <a:ext cx="1285884" cy="12858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332916" y="3178434"/>
            <a:ext cx="1428760" cy="1428760"/>
          </a:xfrm>
          <a:prstGeom prst="triangl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оследние ответы: Verunch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23" y="339306"/>
            <a:ext cx="2500330" cy="2286016"/>
          </a:xfrm>
          <a:prstGeom prst="rect">
            <a:avLst/>
          </a:prstGeom>
          <a:noFill/>
        </p:spPr>
      </p:pic>
      <p:pic>
        <p:nvPicPr>
          <p:cNvPr id="1028" name="Picture 4" descr="tema: Двор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39" y="2625322"/>
            <a:ext cx="2143140" cy="2009194"/>
          </a:xfrm>
          <a:prstGeom prst="rect">
            <a:avLst/>
          </a:prstGeom>
          <a:noFill/>
        </p:spPr>
      </p:pic>
      <p:pic>
        <p:nvPicPr>
          <p:cNvPr id="1034" name="Picture 10" descr="Морко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23" y="4343400"/>
            <a:ext cx="3786214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7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0.05556 L 0.42899 0.6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0007 L 0.47812 -0.284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5 -0.08958 L 0.37535 -0.2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Найди лишнюю фигуру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214422"/>
            <a:ext cx="2286016" cy="24288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15074" y="1285860"/>
            <a:ext cx="2071702" cy="2143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7224" y="5500702"/>
            <a:ext cx="1000132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36" y="4286256"/>
            <a:ext cx="2214578" cy="20002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000364" y="2928934"/>
            <a:ext cx="2286016" cy="2214578"/>
          </a:xfrm>
          <a:prstGeom prst="triangle">
            <a:avLst>
              <a:gd name="adj" fmla="val 499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абстрактные\3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16463" y="1916113"/>
            <a:ext cx="3455987" cy="3384550"/>
          </a:xfrm>
          <a:prstGeom prst="ellipse">
            <a:avLst/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80928" y="476672"/>
            <a:ext cx="20669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КРУГ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755650" y="1946275"/>
            <a:ext cx="3960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Посмотрите-ка вокруг!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рисуем </a:t>
            </a:r>
            <a:r>
              <a:rPr lang="ru-RU" sz="2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 были вместе в ряд,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в кругу сидят.</a:t>
            </a:r>
          </a:p>
          <a:p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солнышко в окне -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Золотой круг в вышине.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мячик здесь лежит,</a:t>
            </a:r>
            <a:b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ручки к вам он поспешит.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609600"/>
          </a:xfrm>
        </p:spPr>
        <p:txBody>
          <a:bodyPr/>
          <a:lstStyle/>
          <a:p>
            <a:r>
              <a:rPr lang="ru-RU" sz="2800" b="1" i="1" dirty="0">
                <a:solidFill>
                  <a:srgbClr val="5012AA"/>
                </a:solidFill>
              </a:rPr>
              <a:t>Из каких фигур состоит рисунок?</a:t>
            </a:r>
            <a:endParaRPr lang="ru-RU" sz="2800" dirty="0">
              <a:solidFill>
                <a:srgbClr val="5012AA"/>
              </a:solidFill>
            </a:endParaRPr>
          </a:p>
        </p:txBody>
      </p:sp>
      <p:pic>
        <p:nvPicPr>
          <p:cNvPr id="8" name="Picture 6" descr="8hNzv9kXkp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18506"/>
            <a:ext cx="6179412" cy="40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3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320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229600" cy="609600"/>
          </a:xfrm>
        </p:spPr>
        <p:txBody>
          <a:bodyPr/>
          <a:lstStyle/>
          <a:p>
            <a:r>
              <a:rPr lang="ru-RU" sz="2800" b="1" i="1" dirty="0">
                <a:solidFill>
                  <a:srgbClr val="5012AA"/>
                </a:solidFill>
              </a:rPr>
              <a:t>Из каких фигур состоит рисунок?</a:t>
            </a:r>
            <a:endParaRPr lang="ru-RU" sz="2800" dirty="0">
              <a:solidFill>
                <a:srgbClr val="5012AA"/>
              </a:solidFill>
            </a:endParaRPr>
          </a:p>
        </p:txBody>
      </p:sp>
      <p:pic>
        <p:nvPicPr>
          <p:cNvPr id="5" name="Picture 6" descr="geo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690122" cy="446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9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АТАЛЬЯ\ИНТЕРНЕТ\ФОНЫ\с предметами\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74163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37489" y="1447800"/>
            <a:ext cx="714093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 smtClean="0">
                <a:ln w="11430">
                  <a:solidFill>
                    <a:srgbClr val="8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9600" b="1" spc="50" dirty="0">
              <a:ln w="11430">
                <a:solidFill>
                  <a:srgbClr val="8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x\Desktop\Презентации\The-Benefits-of-a-Ductless-Mini-Split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90" y="3184358"/>
            <a:ext cx="5158581" cy="32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9" descr="D:\НАТАЛЬЯ\ИНТЕРНЕТ\КАРТИНКИ\ИГРУШКИ\06f694a9ac9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5688" y="2636838"/>
            <a:ext cx="19732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244975"/>
            <a:ext cx="2039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050"/>
            <a:ext cx="23082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D:\НАТАЛЬЯ\ИНТЕРНЕТ\КАРТИНКИ\РАЗНОЕ ПОЛЕЗНОЕ\38be4213302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3" y="862013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НАТАЛЬЯ\ИНТЕРНЕТ\КАРТИНКИ\РАЗНОЕ ПОЛЕЗНОЕ\post-29636-130487554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1282700"/>
            <a:ext cx="20256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357563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411760" y="507690"/>
            <a:ext cx="56979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КРУГ.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ЛЬЯ\ИНТЕРНЕТ\ФОНЫ\абстрактные\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19700" y="2205038"/>
            <a:ext cx="2808288" cy="2736850"/>
          </a:xfrm>
          <a:prstGeom prst="rect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9275" y="548680"/>
            <a:ext cx="33611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888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Познакомьтесь, вот </a:t>
            </a:r>
            <a:r>
              <a:rPr lang="ru-RU" sz="22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знакомству очень рад!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нём угла уже четыре,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его ровнее в мире: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Стороны четыре в нём,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скрепляются углом.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в нем может разместиться,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куб он сможет превратиться.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11" descr="D:\НАТАЛЬЯ\ИНТЕРНЕТ\КАРТИНКИ\ИГРУШКИ\post-245934-133118761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413" y="3644900"/>
            <a:ext cx="17986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2" descr="D:\НАТАЛЬЯ\ИНТЕРНЕТ\КАРТИНКИ\ЗДАНИЯ\0725040a63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00338"/>
            <a:ext cx="32210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НАТАЛЬЯ\ИНТЕРНЕТ\КАРТИНКИ\ОБЖ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1413" y="1689100"/>
            <a:ext cx="172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Объект 1"/>
          <p:cNvGraphicFramePr>
            <a:graphicFrameLocks noChangeAspect="1"/>
          </p:cNvGraphicFramePr>
          <p:nvPr/>
        </p:nvGraphicFramePr>
        <p:xfrm>
          <a:off x="7132638" y="692150"/>
          <a:ext cx="1366837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orelDRAW" r:id="rId7" imgW="4313520" imgH="5355720" progId="">
                  <p:embed/>
                </p:oleObj>
              </mc:Choice>
              <mc:Fallback>
                <p:oleObj name="CorelDRAW" r:id="rId7" imgW="4313520" imgH="535572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692150"/>
                        <a:ext cx="1366837" cy="170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8" descr="1731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2698750"/>
            <a:ext cx="241458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98270" y="548680"/>
            <a:ext cx="59646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КВАДРАТ.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ЛЬЯ\ИНТЕРНЕТ\ФОНЫ\абстрактные\44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76829" y="633462"/>
            <a:ext cx="5591146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435600" y="2205038"/>
            <a:ext cx="2952750" cy="2663825"/>
          </a:xfrm>
          <a:prstGeom prst="triangle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863600" y="2205038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три угла,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Посмотрите детвора: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Три вершины очень острых -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– «остроносый».</a:t>
            </a:r>
          </a:p>
          <a:p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Стороны в нем тоже три: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Раз, два, три – ты посмотри.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Треугольник мы рисуем,</a:t>
            </a:r>
            <a:b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Знать теперь его мы будем.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10" descr="D:\НАТАЛЬЯ\ИНТЕРНЕТ\КАРТИНКИ\ИГРУШКИ\a7343d1be4d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2986088"/>
            <a:ext cx="26654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1863" y="2781300"/>
            <a:ext cx="23764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773238"/>
            <a:ext cx="20161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18" descr="D:\НАТАЛЬЯ\ИНТЕРНЕТ\КАРТИНКИ\РАЗНОЕ ПОЛЕЗНОЕ\0c8a0fec1dc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41313"/>
            <a:ext cx="219551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D:\НАТАЛЬЯ\ИНТЕРНЕТ\КАРТИНКИ\КОМУ ЭТО НАДО\ccbee1130aab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89255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D:\НАТАЛЬЯ\ИНТЕРНЕТ\КАРТИНКИ\КОМУ ЭТО НАДО\z_0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3448050"/>
            <a:ext cx="15128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D:\НАТАЛЬЯ\ИНТЕРНЕТ\КАРТИНКИ\ИГРУШКИ\db109af7bf4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1309688"/>
            <a:ext cx="25209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8703" y="531617"/>
            <a:ext cx="68025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ТРЕУГОЛЬНИК.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АТАЛЬЯ\ИНТЕРНЕТ\ФОНЫ\абстрактные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4663" y="2205038"/>
            <a:ext cx="4248150" cy="266382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0678" y="548680"/>
            <a:ext cx="6838667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</p:txBody>
      </p:sp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539750" y="22225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Растянули мы квадрат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 представили на взгляд,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На кого он стал похожим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Или с чем-то очень схожим?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Не кирпич, не треугольник -</a:t>
            </a:r>
            <a:b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Стал квадрат        </a:t>
            </a:r>
          </a:p>
          <a:p>
            <a:r>
              <a:rPr lang="ru-RU" sz="2200" b="1" i="1">
                <a:solidFill>
                  <a:srgbClr val="5012AA"/>
                </a:solidFill>
                <a:latin typeface="Times New Roman" pitchFamily="18" charset="0"/>
                <a:cs typeface="Times New Roman" pitchFamily="18" charset="0"/>
              </a:rPr>
              <a:t>              ПРЯМОУГОЛЬНИК.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8" descr="D:\НАТАЛЬЯ\ИНТЕРНЕТ\КАРТИНКИ\МЕБЕЛЬ\0_81350_5bde4c8d_L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8" y="1911350"/>
            <a:ext cx="30670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0838" y="1703388"/>
            <a:ext cx="1716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500438"/>
            <a:ext cx="2378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20" descr="D:\НАТАЛЬЯ\ИНТЕРНЕТ\КАРТИНКИ\ШКОЛА\2348296885f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38179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1" descr="D:\НАТАЛЬЯ\ИНТЕРНЕТ\КАРТИНКИ\ЭЛЕКТРОПРИБОРЫ\e44b69c86d8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1484313"/>
            <a:ext cx="24717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8" name="Объект 1"/>
          <p:cNvGraphicFramePr>
            <a:graphicFrameLocks noChangeAspect="1"/>
          </p:cNvGraphicFramePr>
          <p:nvPr/>
        </p:nvGraphicFramePr>
        <p:xfrm>
          <a:off x="7172325" y="765175"/>
          <a:ext cx="151288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orelDRAW" r:id="rId9" imgW="9542880" imgH="9241200" progId="">
                  <p:embed/>
                </p:oleObj>
              </mc:Choice>
              <mc:Fallback>
                <p:oleObj name="CorelDRAW" r:id="rId9" imgW="9542880" imgH="9241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765175"/>
                        <a:ext cx="1512888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531617"/>
            <a:ext cx="72578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ВСЕ ЭТИ ПРЕДМЕТЫ ПОХОЖИ НА ПРЯМОУГОЛЬНИК.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НАЗОВИ ИХ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143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какую фигуру похоже?</vt:lpstr>
      <vt:lpstr>Найди лишнюю фигуру</vt:lpstr>
      <vt:lpstr>Из каких фигур состоит рисунок?</vt:lpstr>
      <vt:lpstr>Из каких фигур состоит рисунок?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Max</cp:lastModifiedBy>
  <cp:revision>43</cp:revision>
  <dcterms:created xsi:type="dcterms:W3CDTF">2012-06-08T11:06:47Z</dcterms:created>
  <dcterms:modified xsi:type="dcterms:W3CDTF">2020-04-24T07:41:40Z</dcterms:modified>
</cp:coreProperties>
</file>