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obster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6c2c3f3fb1b23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6c2c3f3fb1b23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01c35dc4aa402f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01c35dc4aa402f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d5c4ea649363518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d5c4ea649363518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d5c4ea649363518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d5c4ea649363518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d5c4ea649363518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d5c4ea649363518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c90898aa67e98a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c90898aa67e98a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b6d0add817bdda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b6d0add817bdda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1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14399" y="215022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914400" y="1399300"/>
            <a:ext cx="7315200" cy="16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Мастер-класс “Лягушка “</a:t>
            </a:r>
            <a:endParaRPr b="1" sz="3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(поделки из туалетной втулки) </a:t>
            </a:r>
            <a:endParaRPr b="1" sz="3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4075" y="4530425"/>
            <a:ext cx="7855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200"/>
              <a:t>Составитель: Монахова И. А. </a:t>
            </a:r>
            <a:endParaRPr b="1" i="1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87925" y="457200"/>
            <a:ext cx="36552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51C75"/>
                </a:solidFill>
              </a:rPr>
              <a:t>На болоте кто живёт? </a:t>
            </a:r>
            <a:endParaRPr b="1" sz="19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51C75"/>
                </a:solidFill>
              </a:rPr>
              <a:t>Громко квакая поёт? </a:t>
            </a:r>
            <a:endParaRPr b="1" sz="19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51C75"/>
                </a:solidFill>
              </a:rPr>
              <a:t>Спят в кувшинках-</a:t>
            </a:r>
            <a:endParaRPr b="1" sz="19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51C75"/>
                </a:solidFill>
              </a:rPr>
              <a:t>Без подушки? </a:t>
            </a:r>
            <a:endParaRPr b="1" sz="19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51C75"/>
                </a:solidFill>
              </a:rPr>
              <a:t>Это видимо</a:t>
            </a:r>
            <a:r>
              <a:rPr b="1" lang="ru" sz="1900">
                <a:solidFill>
                  <a:srgbClr val="351C75"/>
                </a:solidFill>
              </a:rPr>
              <a:t>...</a:t>
            </a:r>
            <a:r>
              <a:rPr b="1" lang="ru" sz="1900">
                <a:solidFill>
                  <a:srgbClr val="351C75"/>
                </a:solidFill>
              </a:rPr>
              <a:t>  </a:t>
            </a:r>
            <a:endParaRPr b="1" sz="1900">
              <a:solidFill>
                <a:srgbClr val="351C75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914400" y="2371900"/>
            <a:ext cx="4101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1443300" y="2371900"/>
            <a:ext cx="2599800" cy="24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В нашей речке-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Горной, быстрой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Появились вдруг артисты, 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Нам концерты выдают, 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Их лягушками зовут! </a:t>
            </a:r>
            <a:endParaRPr b="1" sz="1900">
              <a:solidFill>
                <a:srgbClr val="FF0000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4905" y="542062"/>
            <a:ext cx="4542374" cy="405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781" y="231911"/>
            <a:ext cx="3509688" cy="467967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 flipH="1">
            <a:off x="5094750" y="498775"/>
            <a:ext cx="31350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</a:rPr>
              <a:t>Нам понадобится:</a:t>
            </a:r>
            <a:endParaRPr b="1" sz="2200">
              <a:solidFill>
                <a:srgbClr val="FF0000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094600" y="1220025"/>
            <a:ext cx="35097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Втулка от туалетной бумаги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Цветная бумага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Заготовки: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Лапки (длина 10 см) 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Глаза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Рот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Фартук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Декор(бабочка) 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Ножницы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Клей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25" y="439925"/>
            <a:ext cx="2912099" cy="362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5550" y="439925"/>
            <a:ext cx="2912099" cy="362467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689725" y="4064600"/>
            <a:ext cx="2912100" cy="1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Обклеиваем втулку зелёной бумагой 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275550" y="4364175"/>
            <a:ext cx="29121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Приклеиваем глаза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3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88" y="338587"/>
            <a:ext cx="2690797" cy="358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591" y="338574"/>
            <a:ext cx="2690797" cy="35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8927" y="338537"/>
            <a:ext cx="2690797" cy="35878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294225" y="4124475"/>
            <a:ext cx="26907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Приклеиваем фартук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 flipH="1">
            <a:off x="3226575" y="3926300"/>
            <a:ext cx="2690700" cy="1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Украшаем фартук декоративной бабочкой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158925" y="4130900"/>
            <a:ext cx="2690700" cy="1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Приклеиваем рот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2936" y="894787"/>
            <a:ext cx="3758050" cy="281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4768" y="425025"/>
            <a:ext cx="3387072" cy="254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780670" y="1847785"/>
            <a:ext cx="2548775" cy="3398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492550" y="3906975"/>
            <a:ext cx="28185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Сгибаем лапы пополам (до стопы) образуя петлю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161850" y="425025"/>
            <a:ext cx="15924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Загибаем стопы вверх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311225" y="3537725"/>
            <a:ext cx="20559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Приклеиваем лапы к туловищу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223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8688" y="546974"/>
            <a:ext cx="3037172" cy="404957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3419500" y="1380025"/>
            <a:ext cx="1939200" cy="26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</a:rPr>
              <a:t>Создадим “болото” и поселим в него нашу лягушку</a:t>
            </a:r>
            <a:endParaRPr b="1" sz="2100">
              <a:solidFill>
                <a:srgbClr val="FF0000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347" y="546977"/>
            <a:ext cx="3037148" cy="404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613" y="335575"/>
            <a:ext cx="8460776" cy="447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 flipH="1">
            <a:off x="1191650" y="484650"/>
            <a:ext cx="49182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От икринки до лягушки</a:t>
            </a:r>
            <a:endParaRPr b="1" sz="2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