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0a2e6e44cc7ddfe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0a2e6e44cc7ddfe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1c387869db2d1b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1c387869db2d1b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b7d4734c80ae2a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b7d4734c80ae2a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2137e4ac32435a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2137e4ac32435a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0a2e6e44cc7ddfe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0a2e6e44cc7ddfe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1c387869db2d1b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1c387869db2d1b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16b0320246b0b9e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16b0320246b0b9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16b0320246b0b9e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16b0320246b0b9e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6b0320246b0b9e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6b0320246b0b9e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6b0320246b0b9e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6b0320246b0b9e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16b0320246b0b9e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16b0320246b0b9e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50632" y="-1975512"/>
            <a:ext cx="5034299" cy="90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10195" y="737172"/>
            <a:ext cx="7315200" cy="2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9900FF"/>
                </a:solidFill>
              </a:rPr>
              <a:t>Дидактическая</a:t>
            </a:r>
            <a:endParaRPr b="1" sz="46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9900FF"/>
                </a:solidFill>
              </a:rPr>
              <a:t> игра</a:t>
            </a:r>
            <a:endParaRPr b="1" sz="46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/>
              <a:t> </a:t>
            </a:r>
            <a:r>
              <a:rPr b="1" lang="ru" sz="4600">
                <a:solidFill>
                  <a:srgbClr val="FF0000"/>
                </a:solidFill>
              </a:rPr>
              <a:t>“Доскажи словечко”</a:t>
            </a:r>
            <a:endParaRPr b="1" sz="4600"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0525" y="4142511"/>
            <a:ext cx="73152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</a:rPr>
              <a:t>Составитель: Монахова И. А. </a:t>
            </a:r>
            <a:endParaRPr b="1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49987" y="-1980513"/>
            <a:ext cx="5105475" cy="917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914400" y="14116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Длинный тонкий стебелек,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Сверху - алый огонек.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Не растенье, а маяк - Это ярко-красный… 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598669"/>
            <a:ext cx="3657599" cy="40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9700" y="-2015825"/>
            <a:ext cx="5084600" cy="919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1246800" y="1560423"/>
            <a:ext cx="3325200" cy="3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Синяя головка, тонкий стебелек.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 рожь зачем ты спрятался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Вася - …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025" y="430600"/>
            <a:ext cx="3131124" cy="43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5063" y="-2022763"/>
            <a:ext cx="5153874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371" y="404750"/>
            <a:ext cx="3140776" cy="42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1302319" y="819900"/>
            <a:ext cx="3728700" cy="3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Он — цветочный принц-поэт,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 шляпу жёлтую одет.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Про весну сонет на бис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Прочитает нам …</a:t>
            </a:r>
            <a:endParaRPr b="1" sz="2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43112" y="-1992113"/>
            <a:ext cx="5068925" cy="91399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501825" y="1139063"/>
            <a:ext cx="6151500" cy="28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FF0000"/>
                </a:solidFill>
              </a:rPr>
              <a:t>Цель</a:t>
            </a:r>
            <a:r>
              <a:rPr b="1" lang="ru" sz="2600">
                <a:solidFill>
                  <a:srgbClr val="FF0000"/>
                </a:solidFill>
              </a:rPr>
              <a:t>:</a:t>
            </a:r>
            <a:r>
              <a:rPr b="1" lang="ru" sz="2600">
                <a:solidFill>
                  <a:srgbClr val="0000FF"/>
                </a:solidFill>
              </a:rPr>
              <a:t> расширять знания детей о цветах. Формировать у детей умение отгадывать загадки. Развивать логическое мышление, чувство рифмы, творческое воображение; расширять словарный запас. </a:t>
            </a:r>
            <a:endParaRPr b="1" sz="2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25501" y="-2064050"/>
            <a:ext cx="5099049" cy="92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129150" y="1050525"/>
            <a:ext cx="3671400" cy="30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 мае – желтый, а в июле –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Он пушистый мячик.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На него мы чуть подули –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Взвился… 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554" y="469838"/>
            <a:ext cx="3061874" cy="420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44112" y="-2096514"/>
            <a:ext cx="5172649" cy="93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914400" y="1392375"/>
            <a:ext cx="4059300" cy="3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Много лепестков атласных –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Желтых, белых, пестрых, красных.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На меня ты погляди-ка,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Называюсь я…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580" y="441425"/>
            <a:ext cx="2967675" cy="426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8788" y="-2014912"/>
            <a:ext cx="5070751" cy="918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108364" y="1149929"/>
            <a:ext cx="3158700" cy="3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Пышный, круглый как кочан,</a:t>
            </a:r>
            <a:endParaRPr b="1"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Головой нам покачал.</a:t>
            </a:r>
            <a:endParaRPr b="1"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Летом расцветает он,</a:t>
            </a:r>
            <a:endParaRPr b="1"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Замечательный…</a:t>
            </a:r>
            <a:endParaRPr b="1" sz="2500">
              <a:solidFill>
                <a:srgbClr val="0000FF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174" y="484238"/>
            <a:ext cx="3158699" cy="418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17738" y="-1992038"/>
            <a:ext cx="5043049" cy="91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498730" y="1081900"/>
            <a:ext cx="3352800" cy="29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На лесной проталинке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Вырос цветик маленький.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Прячется в валежник 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Беленький...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429" y="520225"/>
            <a:ext cx="2735450" cy="41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64689" y="-2063962"/>
            <a:ext cx="5056924" cy="92125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1343891" y="1013100"/>
            <a:ext cx="3657600" cy="31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Стебель весь ее в колючках.</a:t>
            </a:r>
            <a:endParaRPr b="1"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Об него исколешь ручки.</a:t>
            </a:r>
            <a:endParaRPr b="1"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Хоть страшна ее угроза,</a:t>
            </a:r>
            <a:endParaRPr b="1"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</a:rPr>
              <a:t>Все равно красива...</a:t>
            </a:r>
            <a:endParaRPr b="1" sz="2500">
              <a:solidFill>
                <a:srgbClr val="0000FF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564" y="436413"/>
            <a:ext cx="3159475" cy="42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0426" y="-2015849"/>
            <a:ext cx="5112325" cy="919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1163782" y="1000675"/>
            <a:ext cx="3657600" cy="3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Мы сплетем веночки летом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Для Оксаны, Маши, Светы,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Для Алёнки, двух Наташек.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Все веночки из…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277" y="520225"/>
            <a:ext cx="3156125" cy="41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47088" y="-2019362"/>
            <a:ext cx="5049825" cy="919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1496400" y="914400"/>
            <a:ext cx="30756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Замечательный цветок.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Он как яркий огонек.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Пышный, важный словно пан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</a:rPr>
              <a:t>Распускается…</a:t>
            </a:r>
            <a:endParaRPr b="1" sz="2600">
              <a:solidFill>
                <a:srgbClr val="0000FF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252" y="529938"/>
            <a:ext cx="3075600" cy="41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