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obster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obster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f74faaa13f99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f74faaa13f99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f74faaa13f99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f74faaa13f99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d9bbe86ed709c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bd9bbe86ed709c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07c502110b143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07c502110b143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07c502110b143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b07c502110b143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3efd3f4f8c29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3efd3f4f8c29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3efd3f4f8c297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3efd3f4f8c297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d16dc4482ba98b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d16dc4482ba98b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2.jpg"/><Relationship Id="rId5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14400" y="3075700"/>
            <a:ext cx="73155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Мастер-класс “Цветущая яблоня”</a:t>
            </a:r>
            <a:endParaRPr b="1" sz="29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(поделки из туалетной втулки) </a:t>
            </a:r>
            <a:endParaRPr b="1" sz="29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148400" y="318650"/>
            <a:ext cx="4995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400"/>
              <a:t>Составитель: Монахова И. А. </a:t>
            </a:r>
            <a:endParaRPr b="1" i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81799" y="-2041950"/>
            <a:ext cx="5163575" cy="923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410" y="238685"/>
            <a:ext cx="4876800" cy="325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100" y="2571750"/>
            <a:ext cx="3248055" cy="23592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21675" y="692725"/>
            <a:ext cx="3248100" cy="4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Яблоня в моём саду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Гнётся низко на ветру.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Наклонилась вправо, влево.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Покачаться захотела.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Ветку вниз и вверх качнула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И вперёд их протянула.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А как стихнет ветерок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Моя яблонька заснёт.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15512" y="-1933038"/>
            <a:ext cx="5132724" cy="906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88969" y="442247"/>
            <a:ext cx="3238700" cy="43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 flipH="1">
            <a:off x="4572000" y="895600"/>
            <a:ext cx="36576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0000"/>
                </a:solidFill>
              </a:rPr>
              <a:t>Н</a:t>
            </a:r>
            <a:r>
              <a:rPr b="1" lang="ru" sz="2500">
                <a:solidFill>
                  <a:srgbClr val="FF0000"/>
                </a:solidFill>
              </a:rPr>
              <a:t>ам понадобится:</a:t>
            </a:r>
            <a:endParaRPr b="1" sz="2500">
              <a:solidFill>
                <a:srgbClr val="FF0000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765975" y="1717900"/>
            <a:ext cx="3463500" cy="30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Втулка от туалетной бумаги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Цветная бумага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Воздушный шарик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Стразы на клейкой основе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Ножницы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ru" sz="2000"/>
              <a:t>Клей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74275" y="-1988124"/>
            <a:ext cx="5223151" cy="91716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82150" y="692725"/>
            <a:ext cx="27849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185600" y="24403"/>
            <a:ext cx="3760528" cy="51466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414650" y="1191500"/>
            <a:ext cx="24522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0000"/>
                </a:solidFill>
              </a:rPr>
              <a:t>Вырезаем заготовки</a:t>
            </a:r>
            <a:endParaRPr b="1" sz="25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0000"/>
                </a:solidFill>
              </a:rPr>
              <a:t>Надуваем воздушный шарик</a:t>
            </a:r>
            <a:endParaRPr b="1"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27650" y="-1972250"/>
            <a:ext cx="51441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85" y="454931"/>
            <a:ext cx="2487779" cy="331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5802" y="454897"/>
            <a:ext cx="2487802" cy="33171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329300" y="3771975"/>
            <a:ext cx="24879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Обкл</a:t>
            </a:r>
            <a:r>
              <a:rPr b="1" lang="ru" sz="1900"/>
              <a:t>еиваем втулку коричневой бумагой</a:t>
            </a:r>
            <a:endParaRPr b="1" sz="19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2125" y="454905"/>
            <a:ext cx="2487802" cy="331708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 flipH="1" rot="762">
            <a:off x="4184150" y="3796133"/>
            <a:ext cx="4059300" cy="19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Приклеив</a:t>
            </a:r>
            <a:r>
              <a:rPr b="1" lang="ru" sz="2000"/>
              <a:t>аем воздушный шарик(крона яблони) к втулке(ствол яблони) </a:t>
            </a:r>
            <a:endParaRPr b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39676" y="-2467450"/>
            <a:ext cx="5275926" cy="1007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32524" y="-103574"/>
            <a:ext cx="3809052" cy="51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5805050" y="1440875"/>
            <a:ext cx="25497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В серединку каждого цветочка приклеиваем стразу</a:t>
            </a:r>
            <a:r>
              <a:rPr b="1" lang="ru" sz="2000"/>
              <a:t> на липкой основе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5537" y="-1996137"/>
            <a:ext cx="5100626" cy="911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74" y="448435"/>
            <a:ext cx="2874224" cy="391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0300" y="448424"/>
            <a:ext cx="2937262" cy="39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3369800" y="1680125"/>
            <a:ext cx="2088900" cy="2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Прикл</a:t>
            </a:r>
            <a:r>
              <a:rPr b="1" lang="ru" sz="1900"/>
              <a:t>еиваем цветы на воздушный шарик (крона яблони) </a:t>
            </a:r>
            <a:endParaRPr b="1"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5049" y="-1967350"/>
            <a:ext cx="5126200" cy="911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607" y="412175"/>
            <a:ext cx="3239348" cy="43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1089" y="412175"/>
            <a:ext cx="3239340" cy="43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748950" y="1759525"/>
            <a:ext cx="17622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0000"/>
                </a:solidFill>
              </a:rPr>
              <a:t>Приятной игры! </a:t>
            </a:r>
            <a:endParaRPr b="1"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9526" y="-1957975"/>
            <a:ext cx="5117224" cy="906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