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obster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obster-regular.fnt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20b4903fd2d83ff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20b4903fd2d83ff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20b4903fd2d83ff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20b4903fd2d83ff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20b4903fd2d83ff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20b4903fd2d83ff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0b4903fd2d83ff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0b4903fd2d83ff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44ecb60f556e9e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44ecb60f556e9e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6e5106da4d747e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6e5106da4d747e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9269f3ebbc48e0d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9269f3ebbc48e0d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9269f3ebbc48e0d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9269f3ebbc48e0d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7.jpg"/><Relationship Id="rId5" Type="http://schemas.openxmlformats.org/officeDocument/2006/relationships/image" Target="../media/image4.jpg"/><Relationship Id="rId6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1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057125" y="471050"/>
            <a:ext cx="5754300" cy="17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Мастер-класс “Букет цветов”</a:t>
            </a:r>
            <a:endParaRPr b="1" sz="3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FF0000"/>
                </a:solidFill>
                <a:latin typeface="Lobster"/>
                <a:ea typeface="Lobster"/>
                <a:cs typeface="Lobster"/>
                <a:sym typeface="Lobster"/>
              </a:rPr>
              <a:t>(поделки из туалетной втулки) </a:t>
            </a:r>
            <a:endParaRPr b="1" sz="3000">
              <a:solidFill>
                <a:srgbClr val="FF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" name="Google Shape;56;p13"/>
          <p:cNvSpPr txBox="1"/>
          <p:nvPr/>
        </p:nvSpPr>
        <p:spPr>
          <a:xfrm flipH="1">
            <a:off x="4364300" y="3796150"/>
            <a:ext cx="4779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200"/>
              <a:t>Составитель:Монахова И. А. </a:t>
            </a:r>
            <a:endParaRPr b="1" i="1"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95050" y="-2036625"/>
            <a:ext cx="51539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817425" y="525250"/>
            <a:ext cx="3340800" cy="41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Мама дорогая,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Я тебя люблю!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Все цветы весенние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Я тебе дарю.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Солнце улыбается,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Глядя с высоты, 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Как же это здорово-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У меня есть ты!</a:t>
            </a:r>
            <a:r>
              <a:rPr lang="ru" sz="2500"/>
              <a:t> </a:t>
            </a:r>
            <a:endParaRPr sz="25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225" y="546136"/>
            <a:ext cx="4158578" cy="415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78763" y="-1966488"/>
            <a:ext cx="5173625" cy="90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54" y="157025"/>
            <a:ext cx="3622078" cy="482944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 flipH="1">
            <a:off x="5366400" y="595750"/>
            <a:ext cx="28632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</a:rPr>
              <a:t>Нам понадобится:</a:t>
            </a:r>
            <a:endParaRPr b="1" sz="2300">
              <a:solidFill>
                <a:srgbClr val="FF0000"/>
              </a:solidFill>
            </a:endParaRPr>
          </a:p>
        </p:txBody>
      </p:sp>
      <p:sp>
        <p:nvSpPr>
          <p:cNvPr id="71" name="Google Shape;71;p15"/>
          <p:cNvSpPr txBox="1"/>
          <p:nvPr/>
        </p:nvSpPr>
        <p:spPr>
          <a:xfrm flipH="1">
            <a:off x="5366525" y="1227250"/>
            <a:ext cx="28632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ru" sz="1900"/>
              <a:t>Втулка от туалетной бумаги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ru" sz="1900"/>
              <a:t>Цветная бумага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ru" sz="1900"/>
              <a:t>Декоративные помпоны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ru" sz="1900"/>
              <a:t>Ленточка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ru" sz="1900"/>
              <a:t>Ножницы</a:t>
            </a:r>
            <a:endParaRPr b="1"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ru" sz="1900"/>
              <a:t>Клей</a:t>
            </a:r>
            <a:endParaRPr b="1" sz="1900"/>
          </a:p>
        </p:txBody>
      </p:sp>
      <p:sp>
        <p:nvSpPr>
          <p:cNvPr id="72" name="Google Shape;72;p15"/>
          <p:cNvSpPr txBox="1"/>
          <p:nvPr/>
        </p:nvSpPr>
        <p:spPr>
          <a:xfrm>
            <a:off x="4607525" y="3920925"/>
            <a:ext cx="42456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600">
                <a:solidFill>
                  <a:srgbClr val="0000FF"/>
                </a:solidFill>
              </a:rPr>
              <a:t>Выбор цвета бумаги для изготовления поделки зависит от Вашего желания и фантазии</a:t>
            </a:r>
            <a:endParaRPr b="1" i="1" sz="1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17588" y="-1974962"/>
            <a:ext cx="5183550" cy="91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325" y="686800"/>
            <a:ext cx="5014027" cy="376049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687300" y="1496300"/>
            <a:ext cx="2881800" cy="3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FF0000"/>
                </a:solidFill>
              </a:rPr>
              <a:t>Вырезаем заготовки</a:t>
            </a:r>
            <a:endParaRPr b="1" sz="29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(цветы, стебли, листья) </a:t>
            </a:r>
            <a:endParaRPr b="1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79050" y="-1983350"/>
            <a:ext cx="5167750" cy="91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0284" y="868525"/>
            <a:ext cx="3622996" cy="271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9533" y="415649"/>
            <a:ext cx="2350928" cy="31346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 flipH="1">
            <a:off x="290950" y="4063425"/>
            <a:ext cx="30306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Обклеиваем втулку зелёной бумагой</a:t>
            </a:r>
            <a:endParaRPr b="1"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0449" y="1004453"/>
            <a:ext cx="2350928" cy="313459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 flipH="1">
            <a:off x="4169525" y="3550250"/>
            <a:ext cx="3030600" cy="15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Приклеиваем стебли вокруг втулки (стебли можно приклеить на разном уровне) </a:t>
            </a:r>
            <a:endParaRPr b="1"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16037" y="-2013713"/>
            <a:ext cx="5141950" cy="916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46641" y="926022"/>
            <a:ext cx="4176827" cy="313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03925"/>
            <a:ext cx="3960445" cy="29703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914400" y="3740725"/>
            <a:ext cx="2886900" cy="1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Приклеиваем к стеблям листья</a:t>
            </a:r>
            <a:endParaRPr b="1" sz="1900"/>
          </a:p>
        </p:txBody>
      </p:sp>
      <p:sp>
        <p:nvSpPr>
          <p:cNvPr id="98" name="Google Shape;98;p18"/>
          <p:cNvSpPr txBox="1"/>
          <p:nvPr/>
        </p:nvSpPr>
        <p:spPr>
          <a:xfrm>
            <a:off x="4572000" y="3740725"/>
            <a:ext cx="36576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Приклеиваем</a:t>
            </a:r>
            <a:r>
              <a:rPr lang="ru"/>
              <a:t> </a:t>
            </a:r>
            <a:r>
              <a:rPr b="1" lang="ru" sz="1900"/>
              <a:t>серединку(помпоны) к цветочкам</a:t>
            </a:r>
            <a:endParaRPr b="1"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00213" y="-1987662"/>
            <a:ext cx="5153900" cy="91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71446" y="936036"/>
            <a:ext cx="4412699" cy="330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4778095" y="877135"/>
            <a:ext cx="3941579" cy="29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572000" y="4326025"/>
            <a:ext cx="4322700" cy="8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Приклеиваем цветы к стеблям</a:t>
            </a:r>
            <a:endParaRPr b="1"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030239" y="-1984612"/>
            <a:ext cx="5102200" cy="912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753" y="328037"/>
            <a:ext cx="2634824" cy="351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3087" y="1048458"/>
            <a:ext cx="2634848" cy="351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4692" y="328020"/>
            <a:ext cx="2634848" cy="351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/>
          <p:nvPr/>
        </p:nvSpPr>
        <p:spPr>
          <a:xfrm flipH="1">
            <a:off x="398675" y="4044875"/>
            <a:ext cx="2634900" cy="10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/>
              <a:t>Завяжем на букете красивую ленту</a:t>
            </a:r>
            <a:endParaRPr b="1" sz="1900"/>
          </a:p>
        </p:txBody>
      </p:sp>
      <p:sp>
        <p:nvSpPr>
          <p:cNvPr id="116" name="Google Shape;116;p20"/>
          <p:cNvSpPr txBox="1"/>
          <p:nvPr/>
        </p:nvSpPr>
        <p:spPr>
          <a:xfrm>
            <a:off x="5944675" y="3841175"/>
            <a:ext cx="26349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351C75"/>
                </a:solidFill>
              </a:rPr>
              <a:t>Подарим букет маме</a:t>
            </a:r>
            <a:endParaRPr b="1" sz="230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972799" y="-1972800"/>
            <a:ext cx="5172325" cy="911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179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