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12101.edu35.ru/2012-09-20-05-27-33/70-let-pobede/605-chto-mozhno-rasskazat-detyam-o-prazdnike-9-maya-den-pobed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5249165"/>
            <a:ext cx="89297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D7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3"/>
              </a:rPr>
              <a:t>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3"/>
              </a:rPr>
              <a:t>етям о празднике 9 мая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3"/>
              </a:rPr>
              <a:t>День Победы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2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1214422"/>
            <a:ext cx="4515809" cy="3910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3623db04daaca2aa3a62cd3beb025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858179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786742" cy="6318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День Победы люди возлагают к военным памятникам венки и цветы.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14627350662dsc0729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00882" cy="12858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А вечером, когда стемнеет, начинается </a:t>
            </a:r>
            <a:r>
              <a:rPr lang="ru-RU" sz="2000" b="1" dirty="0" smtClean="0"/>
              <a:t>Салют Победы</a:t>
            </a:r>
            <a:r>
              <a:rPr lang="ru-RU" sz="2000" dirty="0" smtClean="0"/>
              <a:t>. Взлетают в небо разноцветные огни, рассыпаются на множество сверкающих искр. Люди смотрят на эту красоту и радуются.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5be865966aac445c2932f8d6b4e5603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44" y="1700808"/>
            <a:ext cx="785818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e2e4c7b4e912c90f1f597a2e136250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29" b="2873"/>
          <a:stretch/>
        </p:blipFill>
        <p:spPr>
          <a:xfrm>
            <a:off x="1022123" y="819521"/>
            <a:ext cx="7099754" cy="5522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ic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99" y="1052736"/>
            <a:ext cx="7493201" cy="5062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64704"/>
            <a:ext cx="7972452" cy="137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Пусть никогда больше не будет войны!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Пусть всегда будет мир!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ic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6" y="2014305"/>
            <a:ext cx="771530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72400" cy="32147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3929090" cy="5929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14291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День Победы</a:t>
            </a:r>
            <a:r>
              <a:rPr lang="ru-RU" sz="2000" dirty="0" smtClean="0"/>
              <a:t> — самый великий и серьёзный праздник, как для России, так и для многих других стран мира.</a:t>
            </a:r>
            <a:br>
              <a:rPr lang="ru-RU" sz="2000" dirty="0" smtClean="0"/>
            </a:br>
            <a:r>
              <a:rPr lang="ru-RU" sz="2000" b="1" dirty="0" smtClean="0"/>
              <a:t>22 июня 1941 года</a:t>
            </a:r>
            <a:r>
              <a:rPr lang="ru-RU" sz="2000" dirty="0" smtClean="0"/>
              <a:t> на нашу страну напали полчища врагов — фашистов. </a:t>
            </a:r>
            <a:endParaRPr lang="ru-RU" sz="2000" dirty="0"/>
          </a:p>
        </p:txBody>
      </p:sp>
      <p:pic>
        <p:nvPicPr>
          <p:cNvPr id="7" name="Рисунок 6" descr="IMG_20170430_221906_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887820" cy="47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7000924" cy="13442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Фашисты думали, что они самые главные в мире, а все остальные люди должны им подчиняться. Началась страшная война, которая продолжалась четыре года.</a:t>
            </a:r>
            <a:br>
              <a:rPr lang="ru-RU" sz="2000" dirty="0" smtClean="0"/>
            </a:br>
            <a:r>
              <a:rPr lang="ru-RU" sz="2000" dirty="0" smtClean="0"/>
              <a:t>Не только российским солдатам и офицерам, но и всем жителям нашей Родины, взрослым и детям, было очень трудно в</a:t>
            </a:r>
            <a:r>
              <a:rPr lang="en-US" sz="2000" dirty="0" smtClean="0"/>
              <a:t> </a:t>
            </a:r>
            <a:r>
              <a:rPr lang="ru-RU" sz="2000" dirty="0" smtClean="0"/>
              <a:t>то время. </a:t>
            </a:r>
            <a:endParaRPr lang="ru-RU" sz="2000" dirty="0"/>
          </a:p>
        </p:txBody>
      </p:sp>
      <p:pic>
        <p:nvPicPr>
          <p:cNvPr id="5" name="Рисунок 4" descr="IMG_20170430_221918_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90930" y="2352999"/>
            <a:ext cx="3961010" cy="4357111"/>
          </a:xfrm>
          <a:prstGeom prst="rect">
            <a:avLst/>
          </a:prstGeom>
        </p:spPr>
      </p:pic>
      <p:pic>
        <p:nvPicPr>
          <p:cNvPr id="9" name="Содержимое 8" descr="IMG_20170430_221840_2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7544" y="2352999"/>
            <a:ext cx="3637638" cy="4352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451168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2702104" cy="5022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Армия с помощью народа победила врагов и прогнала их из России, а потом и из других стран.</a:t>
            </a:r>
            <a:br>
              <a:rPr lang="ru-RU" dirty="0" smtClean="0"/>
            </a:br>
            <a:r>
              <a:rPr lang="ru-RU" dirty="0" smtClean="0"/>
              <a:t>Война, которую назвали Великой Отечественной, закончилась </a:t>
            </a:r>
            <a:r>
              <a:rPr lang="ru-RU" b="1" dirty="0" smtClean="0"/>
              <a:t>в мае 1945 года.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MG_20170430_221827_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13847" y="214290"/>
            <a:ext cx="5838286" cy="595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072362" cy="1428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в июне того же года на Красной площади в Москве состоялся </a:t>
            </a:r>
            <a:r>
              <a:rPr lang="ru-RU" sz="2000" b="1" dirty="0" smtClean="0"/>
              <a:t>Парад Победы</a:t>
            </a:r>
            <a:r>
              <a:rPr lang="ru-RU" sz="2000" dirty="0" smtClean="0"/>
              <a:t>. Воины-победители торжественно прошли по площади и бросили на землю знамёна побеждённых фашистов. Это был Великий день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1143_12453b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1" y="1571612"/>
            <a:ext cx="790705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1026467_07-05-2015-22-20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75" y="846138"/>
            <a:ext cx="821537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arad-pobedyi-sce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143932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25974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         Как </a:t>
            </a:r>
            <a:r>
              <a:rPr lang="ru-RU" sz="2200" b="1" dirty="0" smtClean="0"/>
              <a:t>мы отмечаем День Победы?</a:t>
            </a:r>
            <a:r>
              <a:rPr lang="ru-RU" sz="2200" dirty="0" smtClean="0"/>
              <a:t> Утром 9 мая в главных </a:t>
            </a:r>
            <a:r>
              <a:rPr lang="ru-RU" sz="2200" dirty="0" smtClean="0"/>
              <a:t>               городах </a:t>
            </a:r>
            <a:r>
              <a:rPr lang="ru-RU" sz="2200" dirty="0" smtClean="0"/>
              <a:t>России, в Москве и в Санкт-Петербурге, проходят военные парады. Ветераны Великой Отечественной войны надевают ордена и медали, устраивают торжественные шествия по улицам. Люди дарят им букеты цветов. Потом ветераны собираются вместе и вспоминают своих боевых товарищей, то, как они воевали, поют песни военных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" name="Содержимое 8" descr="parad-9-m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768802"/>
            <a:ext cx="6450510" cy="3898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000108"/>
            <a:ext cx="792961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123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 </vt:lpstr>
      <vt:lpstr>Фашисты думали, что они самые главные в мире, а все остальные люди должны им подчиняться. Началась страшная война, которая продолжалась четыре года. Не только российским солдатам и офицерам, но и всем жителям нашей Родины, взрослым и детям, было очень трудно в то время. </vt:lpstr>
      <vt:lpstr>Презентация PowerPoint</vt:lpstr>
      <vt:lpstr>А в июне того же года на Красной площади в Москве состоялся Парад Победы. Воины-победители торжественно прошли по площади и бросили на землю знамёна побеждённых фашистов. Это был Великий день.</vt:lpstr>
      <vt:lpstr>Презентация PowerPoint</vt:lpstr>
      <vt:lpstr>Презентация PowerPoint</vt:lpstr>
      <vt:lpstr>          Как мы отмечаем День Победы? Утром 9 мая в главных                городах России, в Москве и в Санкт-Петербурге, проходят военные парады. Ветераны Великой Отечественной войны надевают ордена и медали, устраивают торжественные шествия по улицам. Люди дарят им букеты цветов. Потом ветераны собираются вместе и вспоминают своих боевых товарищей, то, как они воевали, поют песни военных лет. </vt:lpstr>
      <vt:lpstr>Презентация PowerPoint</vt:lpstr>
      <vt:lpstr>Презентация PowerPoint</vt:lpstr>
      <vt:lpstr>В День Победы люди возлагают к военным памятникам венки и цветы. </vt:lpstr>
      <vt:lpstr>А вечером, когда стемнеет, начинается Салют Победы. Взлетают в небо разноцветные огни, рассыпаются на множество сверкающих искр. Люди смотрят на эту красоту и радуются. </vt:lpstr>
      <vt:lpstr>Презентация PowerPoint</vt:lpstr>
      <vt:lpstr>Презентация PowerPoint</vt:lpstr>
      <vt:lpstr>Пусть никогда больше не будет войны! Пусть всегда будет мир! 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Екатерина</cp:lastModifiedBy>
  <cp:revision>23</cp:revision>
  <dcterms:created xsi:type="dcterms:W3CDTF">2015-02-17T08:35:42Z</dcterms:created>
  <dcterms:modified xsi:type="dcterms:W3CDTF">2020-04-30T12:19:02Z</dcterms:modified>
</cp:coreProperties>
</file>